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3"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Lst>
  <p:sldSz cy="5143500" cx="9144000"/>
  <p:notesSz cx="6858000" cy="9144000"/>
  <p:embeddedFontLst>
    <p:embeddedFont>
      <p:font typeface="Montserrat SemiBold"/>
      <p:regular r:id="rId44"/>
      <p:bold r:id="rId45"/>
      <p:italic r:id="rId46"/>
      <p:boldItalic r:id="rId47"/>
    </p:embeddedFont>
    <p:embeddedFont>
      <p:font typeface="Anaheim"/>
      <p:regular r:id="rId48"/>
      <p:bold r:id="rId49"/>
    </p:embeddedFont>
    <p:embeddedFont>
      <p:font typeface="Montserrat Medium"/>
      <p:regular r:id="rId50"/>
      <p:bold r:id="rId51"/>
      <p:italic r:id="rId52"/>
      <p:boldItalic r:id="rId53"/>
    </p:embeddedFont>
    <p:embeddedFont>
      <p:font typeface="Poppins Medium"/>
      <p:regular r:id="rId54"/>
      <p:bold r:id="rId55"/>
      <p:italic r:id="rId56"/>
      <p:boldItalic r:id="rId57"/>
    </p:embeddedFont>
    <p:embeddedFont>
      <p:font typeface="Work Sans"/>
      <p:regular r:id="rId58"/>
      <p:bold r:id="rId59"/>
      <p:italic r:id="rId60"/>
      <p:boldItalic r:id="rId61"/>
    </p:embeddedFont>
    <p:embeddedFont>
      <p:font typeface="Poppins SemiBold"/>
      <p:regular r:id="rId62"/>
      <p:bold r:id="rId63"/>
      <p:italic r:id="rId64"/>
      <p:boldItalic r:id="rId65"/>
    </p:embeddedFont>
    <p:embeddedFont>
      <p:font typeface="Poppins ExtraBold"/>
      <p:bold r:id="rId66"/>
      <p:boldItalic r:id="rId6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font" Target="fonts/MontserratSemiBold-regular.fntdata"/><Relationship Id="rId43" Type="http://schemas.openxmlformats.org/officeDocument/2006/relationships/slide" Target="slides/slide39.xml"/><Relationship Id="rId46" Type="http://schemas.openxmlformats.org/officeDocument/2006/relationships/font" Target="fonts/MontserratSemiBold-italic.fntdata"/><Relationship Id="rId45" Type="http://schemas.openxmlformats.org/officeDocument/2006/relationships/font" Target="fonts/MontserratSemiBol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Anaheim-regular.fntdata"/><Relationship Id="rId47" Type="http://schemas.openxmlformats.org/officeDocument/2006/relationships/font" Target="fonts/MontserratSemiBold-boldItalic.fntdata"/><Relationship Id="rId49" Type="http://schemas.openxmlformats.org/officeDocument/2006/relationships/font" Target="fonts/Anaheim-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font" Target="fonts/PoppinsSemiBold-regular.fntdata"/><Relationship Id="rId61" Type="http://schemas.openxmlformats.org/officeDocument/2006/relationships/font" Target="fonts/WorkSans-boldItalic.fntdata"/><Relationship Id="rId20" Type="http://schemas.openxmlformats.org/officeDocument/2006/relationships/slide" Target="slides/slide16.xml"/><Relationship Id="rId64" Type="http://schemas.openxmlformats.org/officeDocument/2006/relationships/font" Target="fonts/PoppinsSemiBold-italic.fntdata"/><Relationship Id="rId63" Type="http://schemas.openxmlformats.org/officeDocument/2006/relationships/font" Target="fonts/PoppinsSemiBold-bold.fntdata"/><Relationship Id="rId22" Type="http://schemas.openxmlformats.org/officeDocument/2006/relationships/slide" Target="slides/slide18.xml"/><Relationship Id="rId66" Type="http://schemas.openxmlformats.org/officeDocument/2006/relationships/font" Target="fonts/PoppinsExtraBold-bold.fntdata"/><Relationship Id="rId21" Type="http://schemas.openxmlformats.org/officeDocument/2006/relationships/slide" Target="slides/slide17.xml"/><Relationship Id="rId65" Type="http://schemas.openxmlformats.org/officeDocument/2006/relationships/font" Target="fonts/PoppinsSemiBold-boldItalic.fntdata"/><Relationship Id="rId24" Type="http://schemas.openxmlformats.org/officeDocument/2006/relationships/slide" Target="slides/slide20.xml"/><Relationship Id="rId23" Type="http://schemas.openxmlformats.org/officeDocument/2006/relationships/slide" Target="slides/slide19.xml"/><Relationship Id="rId67" Type="http://schemas.openxmlformats.org/officeDocument/2006/relationships/font" Target="fonts/PoppinsExtraBold-boldItalic.fntdata"/><Relationship Id="rId60" Type="http://schemas.openxmlformats.org/officeDocument/2006/relationships/font" Target="fonts/WorkSans-italic.fnt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MontserratMedium-bold.fntdata"/><Relationship Id="rId50" Type="http://schemas.openxmlformats.org/officeDocument/2006/relationships/font" Target="fonts/MontserratMedium-regular.fntdata"/><Relationship Id="rId53" Type="http://schemas.openxmlformats.org/officeDocument/2006/relationships/font" Target="fonts/MontserratMedium-boldItalic.fntdata"/><Relationship Id="rId52" Type="http://schemas.openxmlformats.org/officeDocument/2006/relationships/font" Target="fonts/MontserratMedium-italic.fntdata"/><Relationship Id="rId11" Type="http://schemas.openxmlformats.org/officeDocument/2006/relationships/slide" Target="slides/slide7.xml"/><Relationship Id="rId55" Type="http://schemas.openxmlformats.org/officeDocument/2006/relationships/font" Target="fonts/PoppinsMedium-bold.fntdata"/><Relationship Id="rId10" Type="http://schemas.openxmlformats.org/officeDocument/2006/relationships/slide" Target="slides/slide6.xml"/><Relationship Id="rId54" Type="http://schemas.openxmlformats.org/officeDocument/2006/relationships/font" Target="fonts/PoppinsMedium-regular.fntdata"/><Relationship Id="rId13" Type="http://schemas.openxmlformats.org/officeDocument/2006/relationships/slide" Target="slides/slide9.xml"/><Relationship Id="rId57" Type="http://schemas.openxmlformats.org/officeDocument/2006/relationships/font" Target="fonts/PoppinsMedium-boldItalic.fntdata"/><Relationship Id="rId12" Type="http://schemas.openxmlformats.org/officeDocument/2006/relationships/slide" Target="slides/slide8.xml"/><Relationship Id="rId56" Type="http://schemas.openxmlformats.org/officeDocument/2006/relationships/font" Target="fonts/PoppinsMedium-italic.fntdata"/><Relationship Id="rId15" Type="http://schemas.openxmlformats.org/officeDocument/2006/relationships/slide" Target="slides/slide11.xml"/><Relationship Id="rId59" Type="http://schemas.openxmlformats.org/officeDocument/2006/relationships/font" Target="fonts/WorkSans-bold.fntdata"/><Relationship Id="rId14" Type="http://schemas.openxmlformats.org/officeDocument/2006/relationships/slide" Target="slides/slide10.xml"/><Relationship Id="rId58" Type="http://schemas.openxmlformats.org/officeDocument/2006/relationships/font" Target="fonts/WorkSans-regular.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4dfce81f19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8" name="Google Shape;528;g4dfce81f19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1e81f94500c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2" name="Google Shape;672;g1e81f94500c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1e81f94500c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7" name="Google Shape;697;g1e81f94500c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1e81f94500c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3" name="Google Shape;703;g1e81f94500c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1e81f94500c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7" name="Google Shape;727;g1e81f94500c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1e81f94500c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3" name="Google Shape;733;g1e81f94500c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g1e81f94500c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7" name="Google Shape;757;g1e81f94500c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g1e81f94500c_0_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3" name="Google Shape;763;g1e81f94500c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g54dda1946d_4_27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0" name="Google Shape;770;g54dda1946d_4_27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g1e81b4b33a3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4" name="Google Shape;784;g1e81b4b33a3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g1e81f94500c_0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1" name="Google Shape;791;g1e81f94500c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d431007ba2_0_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d431007ba2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i="1" sz="1200">
              <a:solidFill>
                <a:srgbClr val="595959"/>
              </a:solidFill>
              <a:latin typeface="Anaheim"/>
              <a:ea typeface="Anaheim"/>
              <a:cs typeface="Anaheim"/>
              <a:sym typeface="Anaheim"/>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6" name="Shape 796"/>
        <p:cNvGrpSpPr/>
        <p:nvPr/>
      </p:nvGrpSpPr>
      <p:grpSpPr>
        <a:xfrm>
          <a:off x="0" y="0"/>
          <a:ext cx="0" cy="0"/>
          <a:chOff x="0" y="0"/>
          <a:chExt cx="0" cy="0"/>
        </a:xfrm>
      </p:grpSpPr>
      <p:sp>
        <p:nvSpPr>
          <p:cNvPr id="797" name="Google Shape;797;g1e81f94500c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8" name="Google Shape;798;g1e81f94500c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3" name="Shape 803"/>
        <p:cNvGrpSpPr/>
        <p:nvPr/>
      </p:nvGrpSpPr>
      <p:grpSpPr>
        <a:xfrm>
          <a:off x="0" y="0"/>
          <a:ext cx="0" cy="0"/>
          <a:chOff x="0" y="0"/>
          <a:chExt cx="0" cy="0"/>
        </a:xfrm>
      </p:grpSpPr>
      <p:sp>
        <p:nvSpPr>
          <p:cNvPr id="804" name="Google Shape;804;g1e81f94500c_0_3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5" name="Google Shape;805;g1e81f94500c_0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0" name="Shape 810"/>
        <p:cNvGrpSpPr/>
        <p:nvPr/>
      </p:nvGrpSpPr>
      <p:grpSpPr>
        <a:xfrm>
          <a:off x="0" y="0"/>
          <a:ext cx="0" cy="0"/>
          <a:chOff x="0" y="0"/>
          <a:chExt cx="0" cy="0"/>
        </a:xfrm>
      </p:grpSpPr>
      <p:sp>
        <p:nvSpPr>
          <p:cNvPr id="811" name="Google Shape;811;g184d99d1a72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2" name="Google Shape;812;g184d99d1a72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1200">
                <a:solidFill>
                  <a:srgbClr val="2F4972"/>
                </a:solidFill>
                <a:latin typeface="Work Sans"/>
                <a:ea typeface="Work Sans"/>
                <a:cs typeface="Work Sans"/>
                <a:sym typeface="Work Sans"/>
              </a:rPr>
              <a:t>Esses são livros com investigações detalhadas que organizam uma grande quantidade de material, consideramos usá-los como guias para pesquisas posteriores. Eles abordam declarações de empresários e políticos nos depoimentos das "delações premiadas" relacionadas a investigações envolvendo as empresas, além de entrevistas realizadas pelos jornalistas com diversas pessoas envolvidas, como funcionários e executivos das empresas, políticos e servidores públicos do BNDES e Petrobras.</a:t>
            </a:r>
            <a:endParaRPr sz="1200">
              <a:solidFill>
                <a:srgbClr val="2F4972"/>
              </a:solidFill>
              <a:latin typeface="Work Sans"/>
              <a:ea typeface="Work Sans"/>
              <a:cs typeface="Work Sans"/>
              <a:sym typeface="Work Sans"/>
            </a:endParaRPr>
          </a:p>
          <a:p>
            <a:pPr indent="0" lvl="0" marL="0" rtl="0" algn="ctr">
              <a:spcBef>
                <a:spcPts val="0"/>
              </a:spcBef>
              <a:spcAft>
                <a:spcPts val="0"/>
              </a:spcAft>
              <a:buClr>
                <a:schemeClr val="dk1"/>
              </a:buClr>
              <a:buSzPts val="1100"/>
              <a:buFont typeface="Arial"/>
              <a:buNone/>
            </a:pPr>
            <a:r>
              <a:t/>
            </a:r>
            <a:endParaRPr sz="1200">
              <a:solidFill>
                <a:srgbClr val="2F4972"/>
              </a:solidFill>
              <a:latin typeface="Work Sans"/>
              <a:ea typeface="Work Sans"/>
              <a:cs typeface="Work Sans"/>
              <a:sym typeface="Work Sans"/>
            </a:endParaRPr>
          </a:p>
          <a:p>
            <a:pPr indent="0" lvl="0" marL="0" rtl="0" algn="ctr">
              <a:spcBef>
                <a:spcPts val="0"/>
              </a:spcBef>
              <a:spcAft>
                <a:spcPts val="0"/>
              </a:spcAft>
              <a:buClr>
                <a:schemeClr val="dk1"/>
              </a:buClr>
              <a:buSzPts val="1100"/>
              <a:buFont typeface="Arial"/>
              <a:buNone/>
            </a:pPr>
            <a:r>
              <a:rPr lang="en" sz="1200">
                <a:solidFill>
                  <a:srgbClr val="2F4972"/>
                </a:solidFill>
                <a:latin typeface="Work Sans"/>
                <a:ea typeface="Work Sans"/>
                <a:cs typeface="Work Sans"/>
                <a:sym typeface="Work Sans"/>
              </a:rPr>
              <a:t>Esses relatórios são exigidos de empresas de capital aberto cujas ações são negociadas na Bolsa de Valores (como é o caso das 4 empresas selecionadas), e trazem informações relevantes, como lucro, faturamento, vendas por região, etc. A partir desse material, também será possível identificar os períodos de maior impulso de internacionalização das empresas. </a:t>
            </a:r>
            <a:endParaRPr sz="1200">
              <a:solidFill>
                <a:srgbClr val="2F4972"/>
              </a:solidFill>
              <a:latin typeface="Work Sans"/>
              <a:ea typeface="Work Sans"/>
              <a:cs typeface="Work Sans"/>
              <a:sym typeface="Work Sans"/>
            </a:endParaRPr>
          </a:p>
          <a:p>
            <a:pPr indent="0" lvl="0" marL="0" rtl="0" algn="ctr">
              <a:spcBef>
                <a:spcPts val="0"/>
              </a:spcBef>
              <a:spcAft>
                <a:spcPts val="0"/>
              </a:spcAft>
              <a:buClr>
                <a:schemeClr val="dk1"/>
              </a:buClr>
              <a:buSzPts val="1100"/>
              <a:buFont typeface="Arial"/>
              <a:buNone/>
            </a:pPr>
            <a:r>
              <a:t/>
            </a:r>
            <a:endParaRPr sz="1200">
              <a:solidFill>
                <a:srgbClr val="2F4972"/>
              </a:solidFill>
              <a:latin typeface="Work Sans"/>
              <a:ea typeface="Work Sans"/>
              <a:cs typeface="Work Sans"/>
              <a:sym typeface="Work Sans"/>
            </a:endParaRPr>
          </a:p>
          <a:p>
            <a:pPr indent="0" lvl="0" marL="0" rtl="0" algn="ctr">
              <a:spcBef>
                <a:spcPts val="0"/>
              </a:spcBef>
              <a:spcAft>
                <a:spcPts val="0"/>
              </a:spcAft>
              <a:buClr>
                <a:schemeClr val="dk1"/>
              </a:buClr>
              <a:buSzPts val="1100"/>
              <a:buFont typeface="Arial"/>
              <a:buNone/>
            </a:pPr>
            <a:r>
              <a:t/>
            </a:r>
            <a:endParaRPr sz="1200">
              <a:solidFill>
                <a:srgbClr val="2F4972"/>
              </a:solidFill>
              <a:latin typeface="Work Sans"/>
              <a:ea typeface="Work Sans"/>
              <a:cs typeface="Work Sans"/>
              <a:sym typeface="Work Sans"/>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g1e81f94500c_0_3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5" name="Google Shape;825;g1e81f94500c_0_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g1e82148a7b6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1" name="Google Shape;831;g1e82148a7b6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g1e81f94500c_0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9" name="Google Shape;839;g1e81f94500c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g1e81f94500c_0_3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6" name="Google Shape;846;g1e81f94500c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9" name="Shape 849"/>
        <p:cNvGrpSpPr/>
        <p:nvPr/>
      </p:nvGrpSpPr>
      <p:grpSpPr>
        <a:xfrm>
          <a:off x="0" y="0"/>
          <a:ext cx="0" cy="0"/>
          <a:chOff x="0" y="0"/>
          <a:chExt cx="0" cy="0"/>
        </a:xfrm>
      </p:grpSpPr>
      <p:sp>
        <p:nvSpPr>
          <p:cNvPr id="850" name="Google Shape;850;g1e81f94500c_0_4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1" name="Google Shape;851;g1e81f94500c_0_4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g184d99d1a72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6" name="Google Shape;856;g184d99d1a72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5" name="Shape 865"/>
        <p:cNvGrpSpPr/>
        <p:nvPr/>
      </p:nvGrpSpPr>
      <p:grpSpPr>
        <a:xfrm>
          <a:off x="0" y="0"/>
          <a:ext cx="0" cy="0"/>
          <a:chOff x="0" y="0"/>
          <a:chExt cx="0" cy="0"/>
        </a:xfrm>
      </p:grpSpPr>
      <p:sp>
        <p:nvSpPr>
          <p:cNvPr id="866" name="Google Shape;866;g1e81f94500c_0_4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7" name="Google Shape;867;g1e81f94500c_0_4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54dda1946d_6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54dda1946d_6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6" name="Shape 876"/>
        <p:cNvGrpSpPr/>
        <p:nvPr/>
      </p:nvGrpSpPr>
      <p:grpSpPr>
        <a:xfrm>
          <a:off x="0" y="0"/>
          <a:ext cx="0" cy="0"/>
          <a:chOff x="0" y="0"/>
          <a:chExt cx="0" cy="0"/>
        </a:xfrm>
      </p:grpSpPr>
      <p:sp>
        <p:nvSpPr>
          <p:cNvPr id="877" name="Google Shape;877;g1e81f94500c_0_4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8" name="Google Shape;878;g1e81f94500c_0_4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1" name="Shape 881"/>
        <p:cNvGrpSpPr/>
        <p:nvPr/>
      </p:nvGrpSpPr>
      <p:grpSpPr>
        <a:xfrm>
          <a:off x="0" y="0"/>
          <a:ext cx="0" cy="0"/>
          <a:chOff x="0" y="0"/>
          <a:chExt cx="0" cy="0"/>
        </a:xfrm>
      </p:grpSpPr>
      <p:sp>
        <p:nvSpPr>
          <p:cNvPr id="882" name="Google Shape;882;g1e81f94500c_0_4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3" name="Google Shape;883;g1e81f94500c_0_4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 name="Shape 886"/>
        <p:cNvGrpSpPr/>
        <p:nvPr/>
      </p:nvGrpSpPr>
      <p:grpSpPr>
        <a:xfrm>
          <a:off x="0" y="0"/>
          <a:ext cx="0" cy="0"/>
          <a:chOff x="0" y="0"/>
          <a:chExt cx="0" cy="0"/>
        </a:xfrm>
      </p:grpSpPr>
      <p:sp>
        <p:nvSpPr>
          <p:cNvPr id="887" name="Google Shape;887;g1e82148a7b6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8" name="Google Shape;888;g1e82148a7b6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1" name="Shape 891"/>
        <p:cNvGrpSpPr/>
        <p:nvPr/>
      </p:nvGrpSpPr>
      <p:grpSpPr>
        <a:xfrm>
          <a:off x="0" y="0"/>
          <a:ext cx="0" cy="0"/>
          <a:chOff x="0" y="0"/>
          <a:chExt cx="0" cy="0"/>
        </a:xfrm>
      </p:grpSpPr>
      <p:sp>
        <p:nvSpPr>
          <p:cNvPr id="892" name="Google Shape;892;g1e81f94500c_0_4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3" name="Google Shape;893;g1e81f94500c_0_4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 name="Shape 896"/>
        <p:cNvGrpSpPr/>
        <p:nvPr/>
      </p:nvGrpSpPr>
      <p:grpSpPr>
        <a:xfrm>
          <a:off x="0" y="0"/>
          <a:ext cx="0" cy="0"/>
          <a:chOff x="0" y="0"/>
          <a:chExt cx="0" cy="0"/>
        </a:xfrm>
      </p:grpSpPr>
      <p:sp>
        <p:nvSpPr>
          <p:cNvPr id="897" name="Google Shape;897;g1e81f94500c_0_3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8" name="Google Shape;898;g1e81f94500c_0_3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g1e81f94500c_0_3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5" name="Google Shape;905;g1e81f94500c_0_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9" name="Shape 909"/>
        <p:cNvGrpSpPr/>
        <p:nvPr/>
      </p:nvGrpSpPr>
      <p:grpSpPr>
        <a:xfrm>
          <a:off x="0" y="0"/>
          <a:ext cx="0" cy="0"/>
          <a:chOff x="0" y="0"/>
          <a:chExt cx="0" cy="0"/>
        </a:xfrm>
      </p:grpSpPr>
      <p:sp>
        <p:nvSpPr>
          <p:cNvPr id="910" name="Google Shape;910;g1e81f94500c_0_3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1" name="Google Shape;911;g1e81f94500c_0_3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g1e81f94500c_0_4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7" name="Google Shape;917;g1e81f94500c_0_4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g1e81f94500c_0_4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3" name="Google Shape;923;g1e81f94500c_0_4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g1e81f94500c_0_4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9" name="Google Shape;929;g1e81f94500c_0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54dda1946d_6_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54dda1946d_6_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1e81f94500c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1e81f94500c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1e81b4b33a3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1" name="Google Shape;631;g1e81b4b33a3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184d99d1a7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8" name="Google Shape;638;g184d99d1a7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1e81f94500c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3" name="Google Shape;643;g1e81f94500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g1e81f94500c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7" name="Google Shape;667;g1e81f94500c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713225" y="727738"/>
            <a:ext cx="4453200" cy="2783700"/>
          </a:xfrm>
          <a:prstGeom prst="rect">
            <a:avLst/>
          </a:prstGeom>
        </p:spPr>
        <p:txBody>
          <a:bodyPr anchorCtr="0" anchor="b" bIns="91425" lIns="91425" spcFirstLastPara="1" rIns="91425" wrap="square" tIns="91425">
            <a:noAutofit/>
          </a:bodyPr>
          <a:lstStyle>
            <a:lvl1pPr lvl="0" algn="l">
              <a:lnSpc>
                <a:spcPct val="90000"/>
              </a:lnSpc>
              <a:spcBef>
                <a:spcPts val="0"/>
              </a:spcBef>
              <a:spcAft>
                <a:spcPts val="0"/>
              </a:spcAft>
              <a:buClr>
                <a:srgbClr val="191919"/>
              </a:buClr>
              <a:buSzPts val="5200"/>
              <a:buNone/>
              <a:defRPr sz="4500"/>
            </a:lvl1pPr>
            <a:lvl2pPr lvl="1">
              <a:spcBef>
                <a:spcPts val="0"/>
              </a:spcBef>
              <a:spcAft>
                <a:spcPts val="0"/>
              </a:spcAft>
              <a:buClr>
                <a:srgbClr val="191919"/>
              </a:buClr>
              <a:buSzPts val="5200"/>
              <a:buNone/>
              <a:defRPr sz="5200">
                <a:solidFill>
                  <a:srgbClr val="191919"/>
                </a:solidFill>
              </a:defRPr>
            </a:lvl2pPr>
            <a:lvl3pPr lvl="2">
              <a:spcBef>
                <a:spcPts val="0"/>
              </a:spcBef>
              <a:spcAft>
                <a:spcPts val="0"/>
              </a:spcAft>
              <a:buClr>
                <a:srgbClr val="191919"/>
              </a:buClr>
              <a:buSzPts val="5200"/>
              <a:buNone/>
              <a:defRPr sz="5200">
                <a:solidFill>
                  <a:srgbClr val="191919"/>
                </a:solidFill>
              </a:defRPr>
            </a:lvl3pPr>
            <a:lvl4pPr lvl="3">
              <a:spcBef>
                <a:spcPts val="0"/>
              </a:spcBef>
              <a:spcAft>
                <a:spcPts val="0"/>
              </a:spcAft>
              <a:buClr>
                <a:srgbClr val="191919"/>
              </a:buClr>
              <a:buSzPts val="5200"/>
              <a:buNone/>
              <a:defRPr sz="5200">
                <a:solidFill>
                  <a:srgbClr val="191919"/>
                </a:solidFill>
              </a:defRPr>
            </a:lvl4pPr>
            <a:lvl5pPr lvl="4">
              <a:spcBef>
                <a:spcPts val="0"/>
              </a:spcBef>
              <a:spcAft>
                <a:spcPts val="0"/>
              </a:spcAft>
              <a:buClr>
                <a:srgbClr val="191919"/>
              </a:buClr>
              <a:buSzPts val="5200"/>
              <a:buNone/>
              <a:defRPr sz="5200">
                <a:solidFill>
                  <a:srgbClr val="191919"/>
                </a:solidFill>
              </a:defRPr>
            </a:lvl5pPr>
            <a:lvl6pPr lvl="5">
              <a:spcBef>
                <a:spcPts val="0"/>
              </a:spcBef>
              <a:spcAft>
                <a:spcPts val="0"/>
              </a:spcAft>
              <a:buClr>
                <a:srgbClr val="191919"/>
              </a:buClr>
              <a:buSzPts val="5200"/>
              <a:buNone/>
              <a:defRPr sz="5200">
                <a:solidFill>
                  <a:srgbClr val="191919"/>
                </a:solidFill>
              </a:defRPr>
            </a:lvl6pPr>
            <a:lvl7pPr lvl="6">
              <a:spcBef>
                <a:spcPts val="0"/>
              </a:spcBef>
              <a:spcAft>
                <a:spcPts val="0"/>
              </a:spcAft>
              <a:buClr>
                <a:srgbClr val="191919"/>
              </a:buClr>
              <a:buSzPts val="5200"/>
              <a:buNone/>
              <a:defRPr sz="5200">
                <a:solidFill>
                  <a:srgbClr val="191919"/>
                </a:solidFill>
              </a:defRPr>
            </a:lvl7pPr>
            <a:lvl8pPr lvl="7">
              <a:spcBef>
                <a:spcPts val="0"/>
              </a:spcBef>
              <a:spcAft>
                <a:spcPts val="0"/>
              </a:spcAft>
              <a:buClr>
                <a:srgbClr val="191919"/>
              </a:buClr>
              <a:buSzPts val="5200"/>
              <a:buNone/>
              <a:defRPr sz="5200">
                <a:solidFill>
                  <a:srgbClr val="191919"/>
                </a:solidFill>
              </a:defRPr>
            </a:lvl8pPr>
            <a:lvl9pPr lvl="8">
              <a:spcBef>
                <a:spcPts val="0"/>
              </a:spcBef>
              <a:spcAft>
                <a:spcPts val="0"/>
              </a:spcAft>
              <a:buClr>
                <a:srgbClr val="191919"/>
              </a:buClr>
              <a:buSzPts val="5200"/>
              <a:buNone/>
              <a:defRPr sz="5200">
                <a:solidFill>
                  <a:srgbClr val="191919"/>
                </a:solidFill>
              </a:defRPr>
            </a:lvl9pPr>
          </a:lstStyle>
          <a:p/>
        </p:txBody>
      </p:sp>
      <p:sp>
        <p:nvSpPr>
          <p:cNvPr id="10" name="Google Shape;10;p2"/>
          <p:cNvSpPr txBox="1"/>
          <p:nvPr>
            <p:ph idx="1" type="subTitle"/>
          </p:nvPr>
        </p:nvSpPr>
        <p:spPr>
          <a:xfrm>
            <a:off x="713225" y="3805263"/>
            <a:ext cx="2972700" cy="610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200"/>
              <a:buNone/>
              <a:defRPr sz="14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91" name="Shape 291"/>
        <p:cNvGrpSpPr/>
        <p:nvPr/>
      </p:nvGrpSpPr>
      <p:grpSpPr>
        <a:xfrm>
          <a:off x="0" y="0"/>
          <a:ext cx="0" cy="0"/>
          <a:chOff x="0" y="0"/>
          <a:chExt cx="0" cy="0"/>
        </a:xfrm>
      </p:grpSpPr>
      <p:sp>
        <p:nvSpPr>
          <p:cNvPr id="292" name="Google Shape;292;p11"/>
          <p:cNvSpPr txBox="1"/>
          <p:nvPr>
            <p:ph hasCustomPrompt="1" type="title"/>
          </p:nvPr>
        </p:nvSpPr>
        <p:spPr>
          <a:xfrm>
            <a:off x="902450" y="1389375"/>
            <a:ext cx="3581700" cy="1804200"/>
          </a:xfrm>
          <a:prstGeom prst="rect">
            <a:avLst/>
          </a:prstGeom>
        </p:spPr>
        <p:txBody>
          <a:bodyPr anchorCtr="0" anchor="b" bIns="91425" lIns="91425" spcFirstLastPara="1" rIns="91425" wrap="square" tIns="91425">
            <a:noAutofit/>
          </a:bodyPr>
          <a:lstStyle>
            <a:lvl1pPr lvl="0" algn="ctr">
              <a:spcBef>
                <a:spcPts val="0"/>
              </a:spcBef>
              <a:spcAft>
                <a:spcPts val="0"/>
              </a:spcAft>
              <a:buSzPts val="9600"/>
              <a:buNone/>
              <a:defRPr sz="5300">
                <a:solidFill>
                  <a:schemeClr val="accent2"/>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93" name="Google Shape;293;p11"/>
          <p:cNvSpPr txBox="1"/>
          <p:nvPr>
            <p:ph idx="1" type="subTitle"/>
          </p:nvPr>
        </p:nvSpPr>
        <p:spPr>
          <a:xfrm>
            <a:off x="902300" y="3358725"/>
            <a:ext cx="3581700" cy="395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294" name="Shape 29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spTree>
      <p:nvGrpSpPr>
        <p:cNvPr id="295" name="Shape 295"/>
        <p:cNvGrpSpPr/>
        <p:nvPr/>
      </p:nvGrpSpPr>
      <p:grpSpPr>
        <a:xfrm>
          <a:off x="0" y="0"/>
          <a:ext cx="0" cy="0"/>
          <a:chOff x="0" y="0"/>
          <a:chExt cx="0" cy="0"/>
        </a:xfrm>
      </p:grpSpPr>
      <p:sp>
        <p:nvSpPr>
          <p:cNvPr id="296" name="Google Shape;296;p13"/>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3"/>
          <p:cNvSpPr txBox="1"/>
          <p:nvPr>
            <p:ph hasCustomPrompt="1" type="title"/>
          </p:nvPr>
        </p:nvSpPr>
        <p:spPr>
          <a:xfrm>
            <a:off x="1581406" y="1480883"/>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98" name="Google Shape;298;p13"/>
          <p:cNvSpPr txBox="1"/>
          <p:nvPr>
            <p:ph hasCustomPrompt="1" idx="2" type="title"/>
          </p:nvPr>
        </p:nvSpPr>
        <p:spPr>
          <a:xfrm>
            <a:off x="1581406" y="3114191"/>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99" name="Google Shape;299;p13"/>
          <p:cNvSpPr txBox="1"/>
          <p:nvPr>
            <p:ph hasCustomPrompt="1" idx="3" type="title"/>
          </p:nvPr>
        </p:nvSpPr>
        <p:spPr>
          <a:xfrm>
            <a:off x="4205655" y="1480883"/>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00" name="Google Shape;300;p13"/>
          <p:cNvSpPr txBox="1"/>
          <p:nvPr>
            <p:ph hasCustomPrompt="1" idx="4" type="title"/>
          </p:nvPr>
        </p:nvSpPr>
        <p:spPr>
          <a:xfrm>
            <a:off x="4205655" y="3114191"/>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01" name="Google Shape;301;p13"/>
          <p:cNvSpPr txBox="1"/>
          <p:nvPr>
            <p:ph hasCustomPrompt="1" idx="5" type="title"/>
          </p:nvPr>
        </p:nvSpPr>
        <p:spPr>
          <a:xfrm>
            <a:off x="6825882" y="1480883"/>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02" name="Google Shape;302;p13"/>
          <p:cNvSpPr txBox="1"/>
          <p:nvPr>
            <p:ph hasCustomPrompt="1" idx="6" type="title"/>
          </p:nvPr>
        </p:nvSpPr>
        <p:spPr>
          <a:xfrm>
            <a:off x="6825882" y="3114191"/>
            <a:ext cx="734700" cy="4476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03" name="Google Shape;303;p13"/>
          <p:cNvSpPr txBox="1"/>
          <p:nvPr>
            <p:ph idx="1" type="subTitle"/>
          </p:nvPr>
        </p:nvSpPr>
        <p:spPr>
          <a:xfrm>
            <a:off x="721006" y="2111425"/>
            <a:ext cx="2455500" cy="478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304" name="Google Shape;304;p13"/>
          <p:cNvSpPr txBox="1"/>
          <p:nvPr>
            <p:ph idx="7" type="subTitle"/>
          </p:nvPr>
        </p:nvSpPr>
        <p:spPr>
          <a:xfrm>
            <a:off x="3345255" y="2111425"/>
            <a:ext cx="2455500" cy="478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305" name="Google Shape;305;p13"/>
          <p:cNvSpPr txBox="1"/>
          <p:nvPr>
            <p:ph idx="8" type="subTitle"/>
          </p:nvPr>
        </p:nvSpPr>
        <p:spPr>
          <a:xfrm>
            <a:off x="5965482" y="2111425"/>
            <a:ext cx="2455500" cy="478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306" name="Google Shape;306;p13"/>
          <p:cNvSpPr txBox="1"/>
          <p:nvPr>
            <p:ph idx="9" type="subTitle"/>
          </p:nvPr>
        </p:nvSpPr>
        <p:spPr>
          <a:xfrm>
            <a:off x="721006" y="3744800"/>
            <a:ext cx="2455500" cy="478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307" name="Google Shape;307;p13"/>
          <p:cNvSpPr txBox="1"/>
          <p:nvPr>
            <p:ph idx="13" type="subTitle"/>
          </p:nvPr>
        </p:nvSpPr>
        <p:spPr>
          <a:xfrm>
            <a:off x="3345255" y="3744800"/>
            <a:ext cx="2455500" cy="478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308" name="Google Shape;308;p13"/>
          <p:cNvSpPr txBox="1"/>
          <p:nvPr>
            <p:ph idx="14" type="subTitle"/>
          </p:nvPr>
        </p:nvSpPr>
        <p:spPr>
          <a:xfrm>
            <a:off x="5965482" y="3744800"/>
            <a:ext cx="2455500" cy="478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309" name="Google Shape;309;p13"/>
          <p:cNvSpPr txBox="1"/>
          <p:nvPr>
            <p:ph idx="15" type="title"/>
          </p:nvPr>
        </p:nvSpPr>
        <p:spPr>
          <a:xfrm>
            <a:off x="720000" y="539500"/>
            <a:ext cx="7704000" cy="478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310" name="Google Shape;310;p13"/>
          <p:cNvGrpSpPr/>
          <p:nvPr/>
        </p:nvGrpSpPr>
        <p:grpSpPr>
          <a:xfrm>
            <a:off x="-47425" y="-66677"/>
            <a:ext cx="9267625" cy="5223777"/>
            <a:chOff x="-47425" y="-66677"/>
            <a:chExt cx="9267625" cy="5223777"/>
          </a:xfrm>
        </p:grpSpPr>
        <p:grpSp>
          <p:nvGrpSpPr>
            <p:cNvPr id="311" name="Google Shape;311;p13"/>
            <p:cNvGrpSpPr/>
            <p:nvPr/>
          </p:nvGrpSpPr>
          <p:grpSpPr>
            <a:xfrm flipH="1" rot="10800000">
              <a:off x="-47425" y="-66677"/>
              <a:ext cx="1295198" cy="5223777"/>
              <a:chOff x="6154392" y="1015914"/>
              <a:chExt cx="632266" cy="2549676"/>
            </a:xfrm>
          </p:grpSpPr>
          <p:pic>
            <p:nvPicPr>
              <p:cNvPr id="312" name="Google Shape;312;p13"/>
              <p:cNvPicPr preferRelativeResize="0"/>
              <p:nvPr/>
            </p:nvPicPr>
            <p:blipFill rotWithShape="1">
              <a:blip r:embed="rId2">
                <a:alphaModFix amt="19000"/>
              </a:blip>
              <a:srcRect b="32237" l="27741" r="66666" t="26091"/>
              <a:stretch/>
            </p:blipFill>
            <p:spPr>
              <a:xfrm>
                <a:off x="6182718" y="1015914"/>
                <a:ext cx="603941" cy="2531080"/>
              </a:xfrm>
              <a:prstGeom prst="rect">
                <a:avLst/>
              </a:prstGeom>
              <a:noFill/>
              <a:ln>
                <a:noFill/>
              </a:ln>
            </p:spPr>
          </p:pic>
          <p:pic>
            <p:nvPicPr>
              <p:cNvPr id="313" name="Google Shape;313;p13"/>
              <p:cNvPicPr preferRelativeResize="0"/>
              <p:nvPr/>
            </p:nvPicPr>
            <p:blipFill rotWithShape="1">
              <a:blip r:embed="rId3">
                <a:alphaModFix amt="19000"/>
              </a:blip>
              <a:srcRect b="31943" l="27821" r="66367" t="26191"/>
              <a:stretch/>
            </p:blipFill>
            <p:spPr>
              <a:xfrm>
                <a:off x="6154392" y="1022552"/>
                <a:ext cx="627619" cy="2543038"/>
              </a:xfrm>
              <a:prstGeom prst="rect">
                <a:avLst/>
              </a:prstGeom>
              <a:noFill/>
              <a:ln>
                <a:noFill/>
              </a:ln>
            </p:spPr>
          </p:pic>
          <p:pic>
            <p:nvPicPr>
              <p:cNvPr id="314" name="Google Shape;314;p13"/>
              <p:cNvPicPr preferRelativeResize="0"/>
              <p:nvPr/>
            </p:nvPicPr>
            <p:blipFill rotWithShape="1">
              <a:blip r:embed="rId4">
                <a:alphaModFix amt="25000"/>
              </a:blip>
              <a:srcRect b="32403" l="28935" r="65490" t="26114"/>
              <a:stretch/>
            </p:blipFill>
            <p:spPr>
              <a:xfrm>
                <a:off x="6177544" y="1017902"/>
                <a:ext cx="601954" cy="2519791"/>
              </a:xfrm>
              <a:prstGeom prst="rect">
                <a:avLst/>
              </a:prstGeom>
              <a:noFill/>
              <a:ln>
                <a:noFill/>
              </a:ln>
            </p:spPr>
          </p:pic>
        </p:grpSp>
        <p:grpSp>
          <p:nvGrpSpPr>
            <p:cNvPr id="315" name="Google Shape;315;p13"/>
            <p:cNvGrpSpPr/>
            <p:nvPr/>
          </p:nvGrpSpPr>
          <p:grpSpPr>
            <a:xfrm flipH="1">
              <a:off x="7925002" y="-18175"/>
              <a:ext cx="1295198" cy="5161752"/>
              <a:chOff x="6154391" y="1138022"/>
              <a:chExt cx="632266" cy="2519402"/>
            </a:xfrm>
          </p:grpSpPr>
          <p:pic>
            <p:nvPicPr>
              <p:cNvPr id="316" name="Google Shape;316;p13"/>
              <p:cNvPicPr preferRelativeResize="0"/>
              <p:nvPr/>
            </p:nvPicPr>
            <p:blipFill rotWithShape="1">
              <a:blip r:embed="rId2">
                <a:alphaModFix amt="19000"/>
              </a:blip>
              <a:srcRect b="30424" l="27741" r="66666" t="28097"/>
              <a:stretch/>
            </p:blipFill>
            <p:spPr>
              <a:xfrm>
                <a:off x="6182716" y="1138022"/>
                <a:ext cx="603941" cy="2519402"/>
              </a:xfrm>
              <a:prstGeom prst="rect">
                <a:avLst/>
              </a:prstGeom>
              <a:noFill/>
              <a:ln>
                <a:noFill/>
              </a:ln>
            </p:spPr>
          </p:pic>
          <p:pic>
            <p:nvPicPr>
              <p:cNvPr id="317" name="Google Shape;317;p13"/>
              <p:cNvPicPr preferRelativeResize="0"/>
              <p:nvPr/>
            </p:nvPicPr>
            <p:blipFill rotWithShape="1">
              <a:blip r:embed="rId3">
                <a:alphaModFix amt="19000"/>
              </a:blip>
              <a:srcRect b="30431" l="27821" r="66367" t="28092"/>
              <a:stretch/>
            </p:blipFill>
            <p:spPr>
              <a:xfrm>
                <a:off x="6154391" y="1138022"/>
                <a:ext cx="627619" cy="2519402"/>
              </a:xfrm>
              <a:prstGeom prst="rect">
                <a:avLst/>
              </a:prstGeom>
              <a:noFill/>
              <a:ln>
                <a:noFill/>
              </a:ln>
            </p:spPr>
          </p:pic>
          <p:pic>
            <p:nvPicPr>
              <p:cNvPr id="318" name="Google Shape;318;p13"/>
              <p:cNvPicPr preferRelativeResize="0"/>
              <p:nvPr/>
            </p:nvPicPr>
            <p:blipFill rotWithShape="1">
              <a:blip r:embed="rId4">
                <a:alphaModFix amt="27000"/>
              </a:blip>
              <a:srcRect b="30425" l="28935" r="65490" t="28243"/>
              <a:stretch/>
            </p:blipFill>
            <p:spPr>
              <a:xfrm>
                <a:off x="6177542" y="1146893"/>
                <a:ext cx="601954" cy="2510495"/>
              </a:xfrm>
              <a:prstGeom prst="rect">
                <a:avLst/>
              </a:prstGeom>
              <a:noFill/>
              <a:ln>
                <a:noFill/>
              </a:ln>
            </p:spPr>
          </p:pic>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12">
    <p:spTree>
      <p:nvGrpSpPr>
        <p:cNvPr id="319" name="Shape 319"/>
        <p:cNvGrpSpPr/>
        <p:nvPr/>
      </p:nvGrpSpPr>
      <p:grpSpPr>
        <a:xfrm>
          <a:off x="0" y="0"/>
          <a:ext cx="0" cy="0"/>
          <a:chOff x="0" y="0"/>
          <a:chExt cx="0" cy="0"/>
        </a:xfrm>
      </p:grpSpPr>
      <p:sp>
        <p:nvSpPr>
          <p:cNvPr id="320" name="Google Shape;320;p14"/>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4"/>
          <p:cNvSpPr txBox="1"/>
          <p:nvPr>
            <p:ph type="title"/>
          </p:nvPr>
        </p:nvSpPr>
        <p:spPr>
          <a:xfrm>
            <a:off x="720000" y="539500"/>
            <a:ext cx="7704000" cy="478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322" name="Google Shape;322;p14"/>
          <p:cNvGrpSpPr/>
          <p:nvPr/>
        </p:nvGrpSpPr>
        <p:grpSpPr>
          <a:xfrm flipH="1">
            <a:off x="0" y="-47625"/>
            <a:ext cx="9144000" cy="5210174"/>
            <a:chOff x="106079" y="-38100"/>
            <a:chExt cx="9144000" cy="5210174"/>
          </a:xfrm>
        </p:grpSpPr>
        <p:grpSp>
          <p:nvGrpSpPr>
            <p:cNvPr id="323" name="Google Shape;323;p14"/>
            <p:cNvGrpSpPr/>
            <p:nvPr/>
          </p:nvGrpSpPr>
          <p:grpSpPr>
            <a:xfrm rot="10800000">
              <a:off x="7914204" y="-38100"/>
              <a:ext cx="1335874" cy="5210174"/>
              <a:chOff x="6108299" y="912017"/>
              <a:chExt cx="652123" cy="2543037"/>
            </a:xfrm>
          </p:grpSpPr>
          <p:pic>
            <p:nvPicPr>
              <p:cNvPr id="324" name="Google Shape;324;p14"/>
              <p:cNvPicPr preferRelativeResize="0"/>
              <p:nvPr/>
            </p:nvPicPr>
            <p:blipFill rotWithShape="1">
              <a:blip r:embed="rId2">
                <a:alphaModFix amt="19000"/>
              </a:blip>
              <a:srcRect b="35672" l="28552" r="65620" t="22689"/>
              <a:stretch/>
            </p:blipFill>
            <p:spPr>
              <a:xfrm>
                <a:off x="6112948" y="925964"/>
                <a:ext cx="629338" cy="2529090"/>
              </a:xfrm>
              <a:prstGeom prst="rect">
                <a:avLst/>
              </a:prstGeom>
              <a:noFill/>
              <a:ln>
                <a:noFill/>
              </a:ln>
            </p:spPr>
          </p:pic>
          <p:pic>
            <p:nvPicPr>
              <p:cNvPr id="325" name="Google Shape;325;p14"/>
              <p:cNvPicPr preferRelativeResize="0"/>
              <p:nvPr/>
            </p:nvPicPr>
            <p:blipFill rotWithShape="1">
              <a:blip r:embed="rId3">
                <a:alphaModFix amt="19000"/>
              </a:blip>
              <a:srcRect b="33909" l="31872" r="62339" t="24377"/>
              <a:stretch/>
            </p:blipFill>
            <p:spPr>
              <a:xfrm>
                <a:off x="6108299" y="912017"/>
                <a:ext cx="625128" cy="2533739"/>
              </a:xfrm>
              <a:prstGeom prst="rect">
                <a:avLst/>
              </a:prstGeom>
              <a:noFill/>
              <a:ln>
                <a:noFill/>
              </a:ln>
            </p:spPr>
          </p:pic>
          <p:pic>
            <p:nvPicPr>
              <p:cNvPr id="326" name="Google Shape;326;p14"/>
              <p:cNvPicPr preferRelativeResize="0"/>
              <p:nvPr/>
            </p:nvPicPr>
            <p:blipFill rotWithShape="1">
              <a:blip r:embed="rId4">
                <a:alphaModFix amt="27000"/>
              </a:blip>
              <a:srcRect b="33821" l="31069" r="62891" t="24695"/>
              <a:stretch/>
            </p:blipFill>
            <p:spPr>
              <a:xfrm>
                <a:off x="6108299" y="921315"/>
                <a:ext cx="652123" cy="2519791"/>
              </a:xfrm>
              <a:prstGeom prst="rect">
                <a:avLst/>
              </a:prstGeom>
              <a:noFill/>
              <a:ln>
                <a:noFill/>
              </a:ln>
            </p:spPr>
          </p:pic>
        </p:grpSp>
        <p:grpSp>
          <p:nvGrpSpPr>
            <p:cNvPr id="327" name="Google Shape;327;p14"/>
            <p:cNvGrpSpPr/>
            <p:nvPr/>
          </p:nvGrpSpPr>
          <p:grpSpPr>
            <a:xfrm>
              <a:off x="106079" y="-9525"/>
              <a:ext cx="1456025" cy="5181600"/>
              <a:chOff x="-2814555" y="-81282"/>
              <a:chExt cx="2692354" cy="5913718"/>
            </a:xfrm>
          </p:grpSpPr>
          <p:pic>
            <p:nvPicPr>
              <p:cNvPr id="328" name="Google Shape;328;p14"/>
              <p:cNvPicPr preferRelativeResize="0"/>
              <p:nvPr/>
            </p:nvPicPr>
            <p:blipFill rotWithShape="1">
              <a:blip r:embed="rId4">
                <a:alphaModFix amt="33000"/>
              </a:blip>
              <a:srcRect b="29224" l="29453" r="59602" t="23256"/>
              <a:stretch/>
            </p:blipFill>
            <p:spPr>
              <a:xfrm>
                <a:off x="-2814555" y="-81282"/>
                <a:ext cx="2421091" cy="5913718"/>
              </a:xfrm>
              <a:prstGeom prst="rect">
                <a:avLst/>
              </a:prstGeom>
              <a:noFill/>
              <a:ln>
                <a:noFill/>
              </a:ln>
            </p:spPr>
          </p:pic>
          <p:pic>
            <p:nvPicPr>
              <p:cNvPr id="329" name="Google Shape;329;p14"/>
              <p:cNvPicPr preferRelativeResize="0"/>
              <p:nvPr/>
            </p:nvPicPr>
            <p:blipFill rotWithShape="1">
              <a:blip r:embed="rId2">
                <a:alphaModFix amt="38000"/>
              </a:blip>
              <a:srcRect b="29220" l="27543" r="64217" t="23261"/>
              <a:stretch/>
            </p:blipFill>
            <p:spPr>
              <a:xfrm>
                <a:off x="-2814555" y="-81282"/>
                <a:ext cx="1822718" cy="5913718"/>
              </a:xfrm>
              <a:prstGeom prst="rect">
                <a:avLst/>
              </a:prstGeom>
              <a:noFill/>
              <a:ln>
                <a:noFill/>
              </a:ln>
            </p:spPr>
          </p:pic>
          <p:pic>
            <p:nvPicPr>
              <p:cNvPr id="330" name="Google Shape;330;p14"/>
              <p:cNvPicPr preferRelativeResize="0"/>
              <p:nvPr/>
            </p:nvPicPr>
            <p:blipFill rotWithShape="1">
              <a:blip r:embed="rId5">
                <a:alphaModFix amt="19000"/>
              </a:blip>
              <a:srcRect b="30581" l="28691" r="59682" t="22073"/>
              <a:stretch/>
            </p:blipFill>
            <p:spPr>
              <a:xfrm>
                <a:off x="-2814555" y="-66788"/>
                <a:ext cx="2692354" cy="5891978"/>
              </a:xfrm>
              <a:prstGeom prst="rect">
                <a:avLst/>
              </a:prstGeom>
              <a:noFill/>
              <a:ln>
                <a:noFill/>
              </a:ln>
            </p:spPr>
          </p:pic>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12_1">
    <p:spTree>
      <p:nvGrpSpPr>
        <p:cNvPr id="331" name="Shape 331"/>
        <p:cNvGrpSpPr/>
        <p:nvPr/>
      </p:nvGrpSpPr>
      <p:grpSpPr>
        <a:xfrm>
          <a:off x="0" y="0"/>
          <a:ext cx="0" cy="0"/>
          <a:chOff x="0" y="0"/>
          <a:chExt cx="0" cy="0"/>
        </a:xfrm>
      </p:grpSpPr>
      <p:sp>
        <p:nvSpPr>
          <p:cNvPr id="332" name="Google Shape;332;p15"/>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3" name="Google Shape;333;p15"/>
          <p:cNvGrpSpPr/>
          <p:nvPr/>
        </p:nvGrpSpPr>
        <p:grpSpPr>
          <a:xfrm>
            <a:off x="-28575" y="-47625"/>
            <a:ext cx="9201150" cy="5215075"/>
            <a:chOff x="-28575" y="-47625"/>
            <a:chExt cx="9201150" cy="5215075"/>
          </a:xfrm>
        </p:grpSpPr>
        <p:grpSp>
          <p:nvGrpSpPr>
            <p:cNvPr id="334" name="Google Shape;334;p15"/>
            <p:cNvGrpSpPr/>
            <p:nvPr/>
          </p:nvGrpSpPr>
          <p:grpSpPr>
            <a:xfrm flipH="1" rot="10800000">
              <a:off x="-28575" y="-47625"/>
              <a:ext cx="1185752" cy="5215075"/>
              <a:chOff x="6207815" y="1010862"/>
              <a:chExt cx="578839" cy="2545429"/>
            </a:xfrm>
          </p:grpSpPr>
          <p:pic>
            <p:nvPicPr>
              <p:cNvPr id="335" name="Google Shape;335;p15"/>
              <p:cNvPicPr preferRelativeResize="0"/>
              <p:nvPr/>
            </p:nvPicPr>
            <p:blipFill rotWithShape="1">
              <a:blip r:embed="rId2">
                <a:alphaModFix amt="35000"/>
              </a:blip>
              <a:srcRect b="32544" l="28056" r="66666" t="26008"/>
              <a:stretch/>
            </p:blipFill>
            <p:spPr>
              <a:xfrm>
                <a:off x="6216712" y="1010862"/>
                <a:ext cx="569942" cy="2517534"/>
              </a:xfrm>
              <a:prstGeom prst="rect">
                <a:avLst/>
              </a:prstGeom>
              <a:noFill/>
              <a:ln>
                <a:noFill/>
              </a:ln>
            </p:spPr>
          </p:pic>
          <p:pic>
            <p:nvPicPr>
              <p:cNvPr id="336" name="Google Shape;336;p15"/>
              <p:cNvPicPr preferRelativeResize="0"/>
              <p:nvPr/>
            </p:nvPicPr>
            <p:blipFill rotWithShape="1">
              <a:blip r:embed="rId3">
                <a:alphaModFix amt="35000"/>
              </a:blip>
              <a:srcRect b="32094" l="28315" r="66367" t="26269"/>
              <a:stretch/>
            </p:blipFill>
            <p:spPr>
              <a:xfrm>
                <a:off x="6207815" y="1027201"/>
                <a:ext cx="574200" cy="2529090"/>
              </a:xfrm>
              <a:prstGeom prst="rect">
                <a:avLst/>
              </a:prstGeom>
              <a:noFill/>
              <a:ln>
                <a:noFill/>
              </a:ln>
            </p:spPr>
          </p:pic>
          <p:pic>
            <p:nvPicPr>
              <p:cNvPr id="337" name="Google Shape;337;p15"/>
              <p:cNvPicPr preferRelativeResize="0"/>
              <p:nvPr/>
            </p:nvPicPr>
            <p:blipFill rotWithShape="1">
              <a:blip r:embed="rId4">
                <a:alphaModFix amt="35000"/>
              </a:blip>
              <a:srcRect b="32327" l="29302" r="65490" t="26036"/>
              <a:stretch/>
            </p:blipFill>
            <p:spPr>
              <a:xfrm>
                <a:off x="6217114" y="1013253"/>
                <a:ext cx="562373" cy="2529090"/>
              </a:xfrm>
              <a:prstGeom prst="rect">
                <a:avLst/>
              </a:prstGeom>
              <a:noFill/>
              <a:ln>
                <a:noFill/>
              </a:ln>
            </p:spPr>
          </p:pic>
        </p:grpSp>
        <p:grpSp>
          <p:nvGrpSpPr>
            <p:cNvPr id="338" name="Google Shape;338;p15"/>
            <p:cNvGrpSpPr/>
            <p:nvPr/>
          </p:nvGrpSpPr>
          <p:grpSpPr>
            <a:xfrm flipH="1">
              <a:off x="7986826" y="-38025"/>
              <a:ext cx="1185749" cy="5181600"/>
              <a:chOff x="6207815" y="1128334"/>
              <a:chExt cx="578838" cy="2529090"/>
            </a:xfrm>
          </p:grpSpPr>
          <p:pic>
            <p:nvPicPr>
              <p:cNvPr id="339" name="Google Shape;339;p15"/>
              <p:cNvPicPr preferRelativeResize="0"/>
              <p:nvPr/>
            </p:nvPicPr>
            <p:blipFill rotWithShape="1">
              <a:blip r:embed="rId2">
                <a:alphaModFix amt="35000"/>
              </a:blip>
              <a:srcRect b="30424" l="28017" r="66666" t="27939"/>
              <a:stretch/>
            </p:blipFill>
            <p:spPr>
              <a:xfrm>
                <a:off x="6212452" y="1128334"/>
                <a:ext cx="574200" cy="2529090"/>
              </a:xfrm>
              <a:prstGeom prst="rect">
                <a:avLst/>
              </a:prstGeom>
              <a:noFill/>
              <a:ln>
                <a:noFill/>
              </a:ln>
            </p:spPr>
          </p:pic>
          <p:pic>
            <p:nvPicPr>
              <p:cNvPr id="340" name="Google Shape;340;p15"/>
              <p:cNvPicPr preferRelativeResize="0"/>
              <p:nvPr/>
            </p:nvPicPr>
            <p:blipFill rotWithShape="1">
              <a:blip r:embed="rId3">
                <a:alphaModFix amt="35000"/>
              </a:blip>
              <a:srcRect b="30431" l="28315" r="66367" t="28240"/>
              <a:stretch/>
            </p:blipFill>
            <p:spPr>
              <a:xfrm>
                <a:off x="6207815" y="1146893"/>
                <a:ext cx="574200" cy="2510495"/>
              </a:xfrm>
              <a:prstGeom prst="rect">
                <a:avLst/>
              </a:prstGeom>
              <a:noFill/>
              <a:ln>
                <a:noFill/>
              </a:ln>
            </p:spPr>
          </p:pic>
          <p:pic>
            <p:nvPicPr>
              <p:cNvPr id="341" name="Google Shape;341;p15"/>
              <p:cNvPicPr preferRelativeResize="0"/>
              <p:nvPr/>
            </p:nvPicPr>
            <p:blipFill rotWithShape="1">
              <a:blip r:embed="rId4">
                <a:alphaModFix amt="35000"/>
              </a:blip>
              <a:srcRect b="30428" l="29302" r="65490" t="27934"/>
              <a:stretch/>
            </p:blipFill>
            <p:spPr>
              <a:xfrm>
                <a:off x="6217114" y="1128334"/>
                <a:ext cx="562373" cy="2529090"/>
              </a:xfrm>
              <a:prstGeom prst="rect">
                <a:avLst/>
              </a:prstGeom>
              <a:noFill/>
              <a:ln>
                <a:noFill/>
              </a:ln>
            </p:spPr>
          </p:pic>
        </p:grpSp>
      </p:grpSp>
      <p:sp>
        <p:nvSpPr>
          <p:cNvPr id="342" name="Google Shape;342;p15"/>
          <p:cNvSpPr txBox="1"/>
          <p:nvPr>
            <p:ph type="title"/>
          </p:nvPr>
        </p:nvSpPr>
        <p:spPr>
          <a:xfrm>
            <a:off x="720000" y="539500"/>
            <a:ext cx="7704000" cy="478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4">
    <p:spTree>
      <p:nvGrpSpPr>
        <p:cNvPr id="343" name="Shape 343"/>
        <p:cNvGrpSpPr/>
        <p:nvPr/>
      </p:nvGrpSpPr>
      <p:grpSpPr>
        <a:xfrm>
          <a:off x="0" y="0"/>
          <a:ext cx="0" cy="0"/>
          <a:chOff x="0" y="0"/>
          <a:chExt cx="0" cy="0"/>
        </a:xfrm>
      </p:grpSpPr>
      <p:sp>
        <p:nvSpPr>
          <p:cNvPr id="344" name="Google Shape;344;p16"/>
          <p:cNvSpPr txBox="1"/>
          <p:nvPr>
            <p:ph idx="1" type="body"/>
          </p:nvPr>
        </p:nvSpPr>
        <p:spPr>
          <a:xfrm>
            <a:off x="4340700" y="2004313"/>
            <a:ext cx="4083300" cy="22080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Clr>
                <a:schemeClr val="accent2"/>
              </a:buClr>
              <a:buSzPts val="1200"/>
              <a:buFont typeface="Nunito Light"/>
              <a:buChar char="●"/>
              <a:defRPr/>
            </a:lvl1pPr>
            <a:lvl2pPr indent="-304800" lvl="1" marL="914400" rtl="0">
              <a:lnSpc>
                <a:spcPct val="100000"/>
              </a:lnSpc>
              <a:spcBef>
                <a:spcPts val="0"/>
              </a:spcBef>
              <a:spcAft>
                <a:spcPts val="0"/>
              </a:spcAft>
              <a:buSzPts val="1200"/>
              <a:buFont typeface="Nunito Light"/>
              <a:buChar char="○"/>
              <a:defRPr/>
            </a:lvl2pPr>
            <a:lvl3pPr indent="-304800" lvl="2" marL="1371600" rtl="0">
              <a:lnSpc>
                <a:spcPct val="100000"/>
              </a:lnSpc>
              <a:spcBef>
                <a:spcPts val="0"/>
              </a:spcBef>
              <a:spcAft>
                <a:spcPts val="0"/>
              </a:spcAft>
              <a:buSzPts val="1200"/>
              <a:buFont typeface="Nunito Light"/>
              <a:buChar char="■"/>
              <a:defRPr/>
            </a:lvl3pPr>
            <a:lvl4pPr indent="-304800" lvl="3" marL="1828800" rtl="0">
              <a:lnSpc>
                <a:spcPct val="100000"/>
              </a:lnSpc>
              <a:spcBef>
                <a:spcPts val="0"/>
              </a:spcBef>
              <a:spcAft>
                <a:spcPts val="0"/>
              </a:spcAft>
              <a:buSzPts val="1200"/>
              <a:buFont typeface="Nunito Light"/>
              <a:buChar char="●"/>
              <a:defRPr/>
            </a:lvl4pPr>
            <a:lvl5pPr indent="-304800" lvl="4" marL="2286000" rtl="0">
              <a:lnSpc>
                <a:spcPct val="100000"/>
              </a:lnSpc>
              <a:spcBef>
                <a:spcPts val="0"/>
              </a:spcBef>
              <a:spcAft>
                <a:spcPts val="0"/>
              </a:spcAft>
              <a:buSzPts val="1200"/>
              <a:buFont typeface="Nunito Light"/>
              <a:buChar char="○"/>
              <a:defRPr/>
            </a:lvl5pPr>
            <a:lvl6pPr indent="-304800" lvl="5" marL="2743200" rtl="0">
              <a:lnSpc>
                <a:spcPct val="100000"/>
              </a:lnSpc>
              <a:spcBef>
                <a:spcPts val="0"/>
              </a:spcBef>
              <a:spcAft>
                <a:spcPts val="0"/>
              </a:spcAft>
              <a:buSzPts val="1200"/>
              <a:buFont typeface="Nunito Light"/>
              <a:buChar char="■"/>
              <a:defRPr/>
            </a:lvl6pPr>
            <a:lvl7pPr indent="-304800" lvl="6" marL="3200400" rtl="0">
              <a:lnSpc>
                <a:spcPct val="100000"/>
              </a:lnSpc>
              <a:spcBef>
                <a:spcPts val="0"/>
              </a:spcBef>
              <a:spcAft>
                <a:spcPts val="0"/>
              </a:spcAft>
              <a:buSzPts val="1200"/>
              <a:buFont typeface="Nunito Light"/>
              <a:buChar char="●"/>
              <a:defRPr/>
            </a:lvl7pPr>
            <a:lvl8pPr indent="-304800" lvl="7" marL="3657600" rtl="0">
              <a:lnSpc>
                <a:spcPct val="100000"/>
              </a:lnSpc>
              <a:spcBef>
                <a:spcPts val="0"/>
              </a:spcBef>
              <a:spcAft>
                <a:spcPts val="0"/>
              </a:spcAft>
              <a:buSzPts val="1200"/>
              <a:buFont typeface="Nunito Light"/>
              <a:buChar char="○"/>
              <a:defRPr/>
            </a:lvl8pPr>
            <a:lvl9pPr indent="-304800" lvl="8" marL="4114800" rtl="0">
              <a:lnSpc>
                <a:spcPct val="100000"/>
              </a:lnSpc>
              <a:spcBef>
                <a:spcPts val="0"/>
              </a:spcBef>
              <a:spcAft>
                <a:spcPts val="0"/>
              </a:spcAft>
              <a:buSzPts val="1200"/>
              <a:buFont typeface="Nunito Light"/>
              <a:buChar char="■"/>
              <a:defRPr/>
            </a:lvl9pPr>
          </a:lstStyle>
          <a:p/>
        </p:txBody>
      </p:sp>
      <p:sp>
        <p:nvSpPr>
          <p:cNvPr id="345" name="Google Shape;345;p16"/>
          <p:cNvSpPr txBox="1"/>
          <p:nvPr>
            <p:ph type="title"/>
          </p:nvPr>
        </p:nvSpPr>
        <p:spPr>
          <a:xfrm>
            <a:off x="4347475" y="931188"/>
            <a:ext cx="4083300" cy="1055400"/>
          </a:xfrm>
          <a:prstGeom prst="rect">
            <a:avLst/>
          </a:prstGeom>
        </p:spPr>
        <p:txBody>
          <a:bodyPr anchorCtr="0" anchor="t" bIns="91425" lIns="91425" spcFirstLastPara="1" rIns="91425" wrap="square" tIns="91425">
            <a:noAutofit/>
          </a:bodyPr>
          <a:lstStyle>
            <a:lvl1pPr lvl="0" rtl="0" algn="l">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346" name="Google Shape;346;p16"/>
          <p:cNvGrpSpPr/>
          <p:nvPr/>
        </p:nvGrpSpPr>
        <p:grpSpPr>
          <a:xfrm>
            <a:off x="0" y="0"/>
            <a:ext cx="9144000" cy="5143575"/>
            <a:chOff x="0" y="0"/>
            <a:chExt cx="9144000" cy="5143575"/>
          </a:xfrm>
        </p:grpSpPr>
        <p:sp>
          <p:nvSpPr>
            <p:cNvPr id="347" name="Google Shape;347;p16"/>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6"/>
            <p:cNvSpPr/>
            <p:nvPr/>
          </p:nvSpPr>
          <p:spPr>
            <a:xfrm>
              <a:off x="0" y="0"/>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9" name="Google Shape;349;p16"/>
          <p:cNvGrpSpPr/>
          <p:nvPr/>
        </p:nvGrpSpPr>
        <p:grpSpPr>
          <a:xfrm>
            <a:off x="-28576" y="-75"/>
            <a:ext cx="9201152" cy="5143650"/>
            <a:chOff x="-57149" y="-75"/>
            <a:chExt cx="9201152" cy="5143650"/>
          </a:xfrm>
        </p:grpSpPr>
        <p:grpSp>
          <p:nvGrpSpPr>
            <p:cNvPr id="350" name="Google Shape;350;p16"/>
            <p:cNvGrpSpPr/>
            <p:nvPr/>
          </p:nvGrpSpPr>
          <p:grpSpPr>
            <a:xfrm>
              <a:off x="-57149" y="-75"/>
              <a:ext cx="1566573" cy="5143649"/>
              <a:chOff x="6028536" y="1089311"/>
              <a:chExt cx="764742" cy="2510567"/>
            </a:xfrm>
          </p:grpSpPr>
          <p:pic>
            <p:nvPicPr>
              <p:cNvPr id="351" name="Google Shape;351;p16"/>
              <p:cNvPicPr preferRelativeResize="0"/>
              <p:nvPr/>
            </p:nvPicPr>
            <p:blipFill rotWithShape="1">
              <a:blip r:embed="rId2">
                <a:alphaModFix amt="38000"/>
              </a:blip>
              <a:srcRect b="31371" l="28847" r="65490" t="27296"/>
              <a:stretch/>
            </p:blipFill>
            <p:spPr>
              <a:xfrm>
                <a:off x="6056434" y="1089348"/>
                <a:ext cx="611458" cy="2510530"/>
              </a:xfrm>
              <a:prstGeom prst="rect">
                <a:avLst/>
              </a:prstGeom>
              <a:noFill/>
              <a:ln>
                <a:noFill/>
              </a:ln>
            </p:spPr>
          </p:pic>
          <p:pic>
            <p:nvPicPr>
              <p:cNvPr id="352" name="Google Shape;352;p16"/>
              <p:cNvPicPr preferRelativeResize="0"/>
              <p:nvPr/>
            </p:nvPicPr>
            <p:blipFill rotWithShape="1">
              <a:blip r:embed="rId3">
                <a:alphaModFix amt="19000"/>
              </a:blip>
              <a:srcRect b="31370" l="31392" r="62339" t="27299"/>
              <a:stretch/>
            </p:blipFill>
            <p:spPr>
              <a:xfrm>
                <a:off x="6056434" y="1089348"/>
                <a:ext cx="676982" cy="2510495"/>
              </a:xfrm>
              <a:prstGeom prst="rect">
                <a:avLst/>
              </a:prstGeom>
              <a:noFill/>
              <a:ln>
                <a:noFill/>
              </a:ln>
            </p:spPr>
          </p:pic>
          <p:pic>
            <p:nvPicPr>
              <p:cNvPr id="353" name="Google Shape;353;p16"/>
              <p:cNvPicPr preferRelativeResize="0"/>
              <p:nvPr/>
            </p:nvPicPr>
            <p:blipFill rotWithShape="1">
              <a:blip r:embed="rId4">
                <a:alphaModFix amt="19000"/>
              </a:blip>
              <a:srcRect b="31367" l="28638" r="64538" t="27300"/>
              <a:stretch/>
            </p:blipFill>
            <p:spPr>
              <a:xfrm>
                <a:off x="6056435" y="1089311"/>
                <a:ext cx="736843" cy="2510530"/>
              </a:xfrm>
              <a:prstGeom prst="rect">
                <a:avLst/>
              </a:prstGeom>
              <a:noFill/>
              <a:ln>
                <a:noFill/>
              </a:ln>
            </p:spPr>
          </p:pic>
          <p:pic>
            <p:nvPicPr>
              <p:cNvPr id="354" name="Google Shape;354;p16"/>
              <p:cNvPicPr preferRelativeResize="0"/>
              <p:nvPr/>
            </p:nvPicPr>
            <p:blipFill rotWithShape="1">
              <a:blip r:embed="rId5">
                <a:alphaModFix amt="48000"/>
              </a:blip>
              <a:srcRect b="32602" l="29066" r="64110" t="26067"/>
              <a:stretch/>
            </p:blipFill>
            <p:spPr>
              <a:xfrm>
                <a:off x="6028536" y="1089348"/>
                <a:ext cx="736843" cy="2510495"/>
              </a:xfrm>
              <a:prstGeom prst="rect">
                <a:avLst/>
              </a:prstGeom>
              <a:noFill/>
              <a:ln>
                <a:noFill/>
              </a:ln>
            </p:spPr>
          </p:pic>
        </p:grpSp>
        <p:grpSp>
          <p:nvGrpSpPr>
            <p:cNvPr id="355" name="Google Shape;355;p16"/>
            <p:cNvGrpSpPr/>
            <p:nvPr/>
          </p:nvGrpSpPr>
          <p:grpSpPr>
            <a:xfrm rot="10800000">
              <a:off x="7531028" y="-75"/>
              <a:ext cx="1612974" cy="5143650"/>
              <a:chOff x="6028536" y="1089311"/>
              <a:chExt cx="787393" cy="2510567"/>
            </a:xfrm>
          </p:grpSpPr>
          <p:pic>
            <p:nvPicPr>
              <p:cNvPr id="356" name="Google Shape;356;p16"/>
              <p:cNvPicPr preferRelativeResize="0"/>
              <p:nvPr/>
            </p:nvPicPr>
            <p:blipFill rotWithShape="1">
              <a:blip r:embed="rId2">
                <a:alphaModFix amt="38000"/>
              </a:blip>
              <a:srcRect b="31371" l="28847" r="65490" t="27296"/>
              <a:stretch/>
            </p:blipFill>
            <p:spPr>
              <a:xfrm>
                <a:off x="6056434" y="1089348"/>
                <a:ext cx="611458" cy="2510530"/>
              </a:xfrm>
              <a:prstGeom prst="rect">
                <a:avLst/>
              </a:prstGeom>
              <a:noFill/>
              <a:ln>
                <a:noFill/>
              </a:ln>
            </p:spPr>
          </p:pic>
          <p:pic>
            <p:nvPicPr>
              <p:cNvPr id="357" name="Google Shape;357;p16"/>
              <p:cNvPicPr preferRelativeResize="0"/>
              <p:nvPr/>
            </p:nvPicPr>
            <p:blipFill rotWithShape="1">
              <a:blip r:embed="rId3">
                <a:alphaModFix amt="19000"/>
              </a:blip>
              <a:srcRect b="31370" l="31392" r="62339" t="27299"/>
              <a:stretch/>
            </p:blipFill>
            <p:spPr>
              <a:xfrm>
                <a:off x="6056434" y="1089348"/>
                <a:ext cx="676982" cy="2510495"/>
              </a:xfrm>
              <a:prstGeom prst="rect">
                <a:avLst/>
              </a:prstGeom>
              <a:noFill/>
              <a:ln>
                <a:noFill/>
              </a:ln>
            </p:spPr>
          </p:pic>
          <p:pic>
            <p:nvPicPr>
              <p:cNvPr id="358" name="Google Shape;358;p16"/>
              <p:cNvPicPr preferRelativeResize="0"/>
              <p:nvPr/>
            </p:nvPicPr>
            <p:blipFill rotWithShape="1">
              <a:blip r:embed="rId4">
                <a:alphaModFix amt="19000"/>
              </a:blip>
              <a:srcRect b="31367" l="28638" r="64328" t="27300"/>
              <a:stretch/>
            </p:blipFill>
            <p:spPr>
              <a:xfrm>
                <a:off x="6056435" y="1089311"/>
                <a:ext cx="759494" cy="2510530"/>
              </a:xfrm>
              <a:prstGeom prst="rect">
                <a:avLst/>
              </a:prstGeom>
              <a:noFill/>
              <a:ln>
                <a:noFill/>
              </a:ln>
            </p:spPr>
          </p:pic>
          <p:pic>
            <p:nvPicPr>
              <p:cNvPr id="359" name="Google Shape;359;p16"/>
              <p:cNvPicPr preferRelativeResize="0"/>
              <p:nvPr/>
            </p:nvPicPr>
            <p:blipFill rotWithShape="1">
              <a:blip r:embed="rId5">
                <a:alphaModFix amt="48000"/>
              </a:blip>
              <a:srcRect b="32602" l="29066" r="63922" t="26067"/>
              <a:stretch/>
            </p:blipFill>
            <p:spPr>
              <a:xfrm>
                <a:off x="6028536" y="1089347"/>
                <a:ext cx="757066" cy="2510495"/>
              </a:xfrm>
              <a:prstGeom prst="rect">
                <a:avLst/>
              </a:prstGeom>
              <a:noFill/>
              <a:ln>
                <a:noFill/>
              </a:ln>
            </p:spPr>
          </p:pic>
        </p:gr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4_1">
    <p:spTree>
      <p:nvGrpSpPr>
        <p:cNvPr id="360" name="Shape 360"/>
        <p:cNvGrpSpPr/>
        <p:nvPr/>
      </p:nvGrpSpPr>
      <p:grpSpPr>
        <a:xfrm>
          <a:off x="0" y="0"/>
          <a:ext cx="0" cy="0"/>
          <a:chOff x="0" y="0"/>
          <a:chExt cx="0" cy="0"/>
        </a:xfrm>
      </p:grpSpPr>
      <p:grpSp>
        <p:nvGrpSpPr>
          <p:cNvPr id="361" name="Google Shape;361;p17"/>
          <p:cNvGrpSpPr/>
          <p:nvPr/>
        </p:nvGrpSpPr>
        <p:grpSpPr>
          <a:xfrm>
            <a:off x="0" y="0"/>
            <a:ext cx="9144000" cy="5143575"/>
            <a:chOff x="0" y="0"/>
            <a:chExt cx="9144000" cy="5143575"/>
          </a:xfrm>
        </p:grpSpPr>
        <p:sp>
          <p:nvSpPr>
            <p:cNvPr id="362" name="Google Shape;362;p17"/>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7"/>
            <p:cNvSpPr/>
            <p:nvPr/>
          </p:nvSpPr>
          <p:spPr>
            <a:xfrm>
              <a:off x="0" y="0"/>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4" name="Google Shape;364;p17"/>
          <p:cNvSpPr txBox="1"/>
          <p:nvPr>
            <p:ph idx="1" type="subTitle"/>
          </p:nvPr>
        </p:nvSpPr>
        <p:spPr>
          <a:xfrm>
            <a:off x="5743625" y="1626850"/>
            <a:ext cx="2680500" cy="1113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65" name="Google Shape;365;p17"/>
          <p:cNvSpPr txBox="1"/>
          <p:nvPr>
            <p:ph type="title"/>
          </p:nvPr>
        </p:nvSpPr>
        <p:spPr>
          <a:xfrm>
            <a:off x="5743625" y="539500"/>
            <a:ext cx="2680500" cy="1052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366" name="Google Shape;366;p17"/>
          <p:cNvGrpSpPr/>
          <p:nvPr/>
        </p:nvGrpSpPr>
        <p:grpSpPr>
          <a:xfrm>
            <a:off x="-47425" y="-23925"/>
            <a:ext cx="9206100" cy="5175400"/>
            <a:chOff x="-47425" y="-23925"/>
            <a:chExt cx="9206100" cy="5175400"/>
          </a:xfrm>
        </p:grpSpPr>
        <p:grpSp>
          <p:nvGrpSpPr>
            <p:cNvPr id="367" name="Google Shape;367;p17"/>
            <p:cNvGrpSpPr/>
            <p:nvPr/>
          </p:nvGrpSpPr>
          <p:grpSpPr>
            <a:xfrm flipH="1" rot="10800000">
              <a:off x="-47425" y="-23923"/>
              <a:ext cx="1295198" cy="5175399"/>
              <a:chOff x="6154392" y="1130236"/>
              <a:chExt cx="632266" cy="2526063"/>
            </a:xfrm>
          </p:grpSpPr>
          <p:pic>
            <p:nvPicPr>
              <p:cNvPr id="368" name="Google Shape;368;p17"/>
              <p:cNvPicPr preferRelativeResize="0"/>
              <p:nvPr/>
            </p:nvPicPr>
            <p:blipFill rotWithShape="1">
              <a:blip r:embed="rId2">
                <a:alphaModFix amt="19000"/>
              </a:blip>
              <a:srcRect b="30439" l="27741" r="66666" t="27973"/>
              <a:stretch/>
            </p:blipFill>
            <p:spPr>
              <a:xfrm>
                <a:off x="6182718" y="1130236"/>
                <a:ext cx="603941" cy="2526063"/>
              </a:xfrm>
              <a:prstGeom prst="rect">
                <a:avLst/>
              </a:prstGeom>
              <a:noFill/>
              <a:ln>
                <a:noFill/>
              </a:ln>
            </p:spPr>
          </p:pic>
          <p:pic>
            <p:nvPicPr>
              <p:cNvPr id="369" name="Google Shape;369;p17"/>
              <p:cNvPicPr preferRelativeResize="0"/>
              <p:nvPr/>
            </p:nvPicPr>
            <p:blipFill rotWithShape="1">
              <a:blip r:embed="rId3">
                <a:alphaModFix amt="19000"/>
              </a:blip>
              <a:srcRect b="30572" l="27821" r="66367" t="27968"/>
              <a:stretch/>
            </p:blipFill>
            <p:spPr>
              <a:xfrm>
                <a:off x="6154392" y="1130236"/>
                <a:ext cx="627619" cy="2518279"/>
              </a:xfrm>
              <a:prstGeom prst="rect">
                <a:avLst/>
              </a:prstGeom>
              <a:noFill/>
              <a:ln>
                <a:noFill/>
              </a:ln>
            </p:spPr>
          </p:pic>
          <p:pic>
            <p:nvPicPr>
              <p:cNvPr id="370" name="Google Shape;370;p17"/>
              <p:cNvPicPr preferRelativeResize="0"/>
              <p:nvPr/>
            </p:nvPicPr>
            <p:blipFill rotWithShape="1">
              <a:blip r:embed="rId4">
                <a:alphaModFix amt="34000"/>
              </a:blip>
              <a:srcRect b="30573" l="28935" r="65490" t="27966"/>
              <a:stretch/>
            </p:blipFill>
            <p:spPr>
              <a:xfrm>
                <a:off x="6177544" y="1130237"/>
                <a:ext cx="601954" cy="2518279"/>
              </a:xfrm>
              <a:prstGeom prst="rect">
                <a:avLst/>
              </a:prstGeom>
              <a:noFill/>
              <a:ln>
                <a:noFill/>
              </a:ln>
            </p:spPr>
          </p:pic>
        </p:grpSp>
        <p:grpSp>
          <p:nvGrpSpPr>
            <p:cNvPr id="371" name="Google Shape;371;p17"/>
            <p:cNvGrpSpPr/>
            <p:nvPr/>
          </p:nvGrpSpPr>
          <p:grpSpPr>
            <a:xfrm flipH="1">
              <a:off x="8001202" y="-23925"/>
              <a:ext cx="1157472" cy="5175399"/>
              <a:chOff x="6221623" y="1209601"/>
              <a:chExt cx="565034" cy="2526064"/>
            </a:xfrm>
          </p:grpSpPr>
          <p:pic>
            <p:nvPicPr>
              <p:cNvPr id="372" name="Google Shape;372;p17"/>
              <p:cNvPicPr preferRelativeResize="0"/>
              <p:nvPr/>
            </p:nvPicPr>
            <p:blipFill rotWithShape="1">
              <a:blip r:embed="rId2">
                <a:alphaModFix amt="19000"/>
              </a:blip>
              <a:srcRect b="29135" l="28168" r="66666" t="29532"/>
              <a:stretch/>
            </p:blipFill>
            <p:spPr>
              <a:xfrm>
                <a:off x="6228786" y="1225134"/>
                <a:ext cx="557870" cy="2510530"/>
              </a:xfrm>
              <a:prstGeom prst="rect">
                <a:avLst/>
              </a:prstGeom>
              <a:noFill/>
              <a:ln>
                <a:noFill/>
              </a:ln>
            </p:spPr>
          </p:pic>
          <p:pic>
            <p:nvPicPr>
              <p:cNvPr id="373" name="Google Shape;373;p17"/>
              <p:cNvPicPr preferRelativeResize="0"/>
              <p:nvPr/>
            </p:nvPicPr>
            <p:blipFill rotWithShape="1">
              <a:blip r:embed="rId3">
                <a:alphaModFix amt="19000"/>
              </a:blip>
              <a:srcRect b="29143" l="28467" r="66366" t="29272"/>
              <a:stretch/>
            </p:blipFill>
            <p:spPr>
              <a:xfrm>
                <a:off x="6224137" y="1209601"/>
                <a:ext cx="557870" cy="2526063"/>
              </a:xfrm>
              <a:prstGeom prst="rect">
                <a:avLst/>
              </a:prstGeom>
              <a:noFill/>
              <a:ln>
                <a:noFill/>
              </a:ln>
            </p:spPr>
          </p:pic>
          <p:pic>
            <p:nvPicPr>
              <p:cNvPr id="374" name="Google Shape;374;p17"/>
              <p:cNvPicPr preferRelativeResize="0"/>
              <p:nvPr/>
            </p:nvPicPr>
            <p:blipFill rotWithShape="1">
              <a:blip r:embed="rId4">
                <a:alphaModFix amt="34000"/>
              </a:blip>
              <a:srcRect b="29139" l="29344" r="65490" t="29528"/>
              <a:stretch/>
            </p:blipFill>
            <p:spPr>
              <a:xfrm>
                <a:off x="6221623" y="1225134"/>
                <a:ext cx="557870" cy="2510530"/>
              </a:xfrm>
              <a:prstGeom prst="rect">
                <a:avLst/>
              </a:prstGeom>
              <a:noFill/>
              <a:ln>
                <a:noFill/>
              </a:ln>
            </p:spPr>
          </p:pic>
        </p:grpSp>
      </p:grpSp>
      <p:sp>
        <p:nvSpPr>
          <p:cNvPr id="375" name="Google Shape;375;p17"/>
          <p:cNvSpPr/>
          <p:nvPr>
            <p:ph idx="2" type="pic"/>
          </p:nvPr>
        </p:nvSpPr>
        <p:spPr>
          <a:xfrm>
            <a:off x="713225" y="539500"/>
            <a:ext cx="2801100" cy="4064700"/>
          </a:xfrm>
          <a:prstGeom prst="roundRect">
            <a:avLst>
              <a:gd fmla="val 16667" name="adj"/>
            </a:avLst>
          </a:prstGeom>
          <a:noFill/>
          <a:ln>
            <a:noFill/>
          </a:ln>
        </p:spPr>
      </p:sp>
      <p:sp>
        <p:nvSpPr>
          <p:cNvPr id="376" name="Google Shape;376;p17"/>
          <p:cNvSpPr/>
          <p:nvPr>
            <p:ph idx="3" type="pic"/>
          </p:nvPr>
        </p:nvSpPr>
        <p:spPr>
          <a:xfrm>
            <a:off x="3671775" y="539500"/>
            <a:ext cx="1901400" cy="2200200"/>
          </a:xfrm>
          <a:prstGeom prst="roundRect">
            <a:avLst>
              <a:gd fmla="val 16667" name="adj"/>
            </a:avLst>
          </a:prstGeom>
          <a:noFill/>
          <a:ln>
            <a:noFill/>
          </a:ln>
        </p:spPr>
      </p:sp>
      <p:sp>
        <p:nvSpPr>
          <p:cNvPr id="377" name="Google Shape;377;p17"/>
          <p:cNvSpPr/>
          <p:nvPr>
            <p:ph idx="4" type="pic"/>
          </p:nvPr>
        </p:nvSpPr>
        <p:spPr>
          <a:xfrm>
            <a:off x="3671775" y="2924200"/>
            <a:ext cx="4794600" cy="1680000"/>
          </a:xfrm>
          <a:prstGeom prst="roundRect">
            <a:avLst>
              <a:gd fmla="val 16667" name="adj"/>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1">
    <p:spTree>
      <p:nvGrpSpPr>
        <p:cNvPr id="378" name="Shape 378"/>
        <p:cNvGrpSpPr/>
        <p:nvPr/>
      </p:nvGrpSpPr>
      <p:grpSpPr>
        <a:xfrm>
          <a:off x="0" y="0"/>
          <a:ext cx="0" cy="0"/>
          <a:chOff x="0" y="0"/>
          <a:chExt cx="0" cy="0"/>
        </a:xfrm>
      </p:grpSpPr>
      <p:sp>
        <p:nvSpPr>
          <p:cNvPr id="379" name="Google Shape;379;p18"/>
          <p:cNvSpPr txBox="1"/>
          <p:nvPr>
            <p:ph type="title"/>
          </p:nvPr>
        </p:nvSpPr>
        <p:spPr>
          <a:xfrm>
            <a:off x="720000" y="539500"/>
            <a:ext cx="7704000" cy="478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80" name="Google Shape;380;p18"/>
          <p:cNvSpPr txBox="1"/>
          <p:nvPr>
            <p:ph idx="1" type="body"/>
          </p:nvPr>
        </p:nvSpPr>
        <p:spPr>
          <a:xfrm>
            <a:off x="720000" y="1206875"/>
            <a:ext cx="7704000" cy="33972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SzPts val="1200"/>
              <a:buFont typeface="Nunito Light"/>
              <a:buChar char="●"/>
              <a:defRPr/>
            </a:lvl1pPr>
            <a:lvl2pPr indent="-304800" lvl="1" marL="914400" rtl="0">
              <a:lnSpc>
                <a:spcPct val="100000"/>
              </a:lnSpc>
              <a:spcBef>
                <a:spcPts val="0"/>
              </a:spcBef>
              <a:spcAft>
                <a:spcPts val="0"/>
              </a:spcAft>
              <a:buSzPts val="1200"/>
              <a:buFont typeface="Nunito Light"/>
              <a:buChar char="○"/>
              <a:defRPr/>
            </a:lvl2pPr>
            <a:lvl3pPr indent="-304800" lvl="2" marL="1371600" rtl="0">
              <a:lnSpc>
                <a:spcPct val="100000"/>
              </a:lnSpc>
              <a:spcBef>
                <a:spcPts val="0"/>
              </a:spcBef>
              <a:spcAft>
                <a:spcPts val="0"/>
              </a:spcAft>
              <a:buSzPts val="1200"/>
              <a:buFont typeface="Nunito Light"/>
              <a:buChar char="■"/>
              <a:defRPr/>
            </a:lvl3pPr>
            <a:lvl4pPr indent="-304800" lvl="3" marL="1828800" rtl="0">
              <a:lnSpc>
                <a:spcPct val="100000"/>
              </a:lnSpc>
              <a:spcBef>
                <a:spcPts val="0"/>
              </a:spcBef>
              <a:spcAft>
                <a:spcPts val="0"/>
              </a:spcAft>
              <a:buSzPts val="1200"/>
              <a:buFont typeface="Nunito Light"/>
              <a:buChar char="●"/>
              <a:defRPr/>
            </a:lvl4pPr>
            <a:lvl5pPr indent="-304800" lvl="4" marL="2286000" rtl="0">
              <a:lnSpc>
                <a:spcPct val="100000"/>
              </a:lnSpc>
              <a:spcBef>
                <a:spcPts val="0"/>
              </a:spcBef>
              <a:spcAft>
                <a:spcPts val="0"/>
              </a:spcAft>
              <a:buSzPts val="1200"/>
              <a:buFont typeface="Nunito Light"/>
              <a:buChar char="○"/>
              <a:defRPr/>
            </a:lvl5pPr>
            <a:lvl6pPr indent="-304800" lvl="5" marL="2743200" rtl="0">
              <a:lnSpc>
                <a:spcPct val="100000"/>
              </a:lnSpc>
              <a:spcBef>
                <a:spcPts val="0"/>
              </a:spcBef>
              <a:spcAft>
                <a:spcPts val="0"/>
              </a:spcAft>
              <a:buSzPts val="1200"/>
              <a:buFont typeface="Nunito Light"/>
              <a:buChar char="■"/>
              <a:defRPr/>
            </a:lvl6pPr>
            <a:lvl7pPr indent="-304800" lvl="6" marL="3200400" rtl="0">
              <a:lnSpc>
                <a:spcPct val="100000"/>
              </a:lnSpc>
              <a:spcBef>
                <a:spcPts val="0"/>
              </a:spcBef>
              <a:spcAft>
                <a:spcPts val="0"/>
              </a:spcAft>
              <a:buSzPts val="1200"/>
              <a:buFont typeface="Nunito Light"/>
              <a:buChar char="●"/>
              <a:defRPr/>
            </a:lvl7pPr>
            <a:lvl8pPr indent="-304800" lvl="7" marL="3657600" rtl="0">
              <a:lnSpc>
                <a:spcPct val="100000"/>
              </a:lnSpc>
              <a:spcBef>
                <a:spcPts val="0"/>
              </a:spcBef>
              <a:spcAft>
                <a:spcPts val="0"/>
              </a:spcAft>
              <a:buSzPts val="1200"/>
              <a:buFont typeface="Nunito Light"/>
              <a:buChar char="○"/>
              <a:defRPr/>
            </a:lvl8pPr>
            <a:lvl9pPr indent="-304800" lvl="8" marL="4114800" rtl="0">
              <a:lnSpc>
                <a:spcPct val="100000"/>
              </a:lnSpc>
              <a:spcBef>
                <a:spcPts val="0"/>
              </a:spcBef>
              <a:spcAft>
                <a:spcPts val="0"/>
              </a:spcAft>
              <a:buSzPts val="1200"/>
              <a:buFont typeface="Nunito Light"/>
              <a:buChar char="■"/>
              <a:defRPr/>
            </a:lvl9pPr>
          </a:lstStyle>
          <a:p/>
        </p:txBody>
      </p:sp>
      <p:sp>
        <p:nvSpPr>
          <p:cNvPr id="381" name="Google Shape;381;p18"/>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2" name="Google Shape;382;p18"/>
          <p:cNvGrpSpPr/>
          <p:nvPr/>
        </p:nvGrpSpPr>
        <p:grpSpPr>
          <a:xfrm>
            <a:off x="-15950" y="-23925"/>
            <a:ext cx="9160080" cy="5175400"/>
            <a:chOff x="-15950" y="-23925"/>
            <a:chExt cx="9160080" cy="5175400"/>
          </a:xfrm>
        </p:grpSpPr>
        <p:grpSp>
          <p:nvGrpSpPr>
            <p:cNvPr id="383" name="Google Shape;383;p18"/>
            <p:cNvGrpSpPr/>
            <p:nvPr/>
          </p:nvGrpSpPr>
          <p:grpSpPr>
            <a:xfrm flipH="1" rot="10800000">
              <a:off x="-15950" y="-23923"/>
              <a:ext cx="1187527" cy="5175398"/>
              <a:chOff x="6206955" y="1130236"/>
              <a:chExt cx="579706" cy="2526063"/>
            </a:xfrm>
          </p:grpSpPr>
          <p:pic>
            <p:nvPicPr>
              <p:cNvPr id="384" name="Google Shape;384;p18"/>
              <p:cNvPicPr preferRelativeResize="0"/>
              <p:nvPr/>
            </p:nvPicPr>
            <p:blipFill rotWithShape="1">
              <a:blip r:embed="rId2">
                <a:alphaModFix amt="19000"/>
              </a:blip>
              <a:srcRect b="30439" l="27966" r="66666" t="27973"/>
              <a:stretch/>
            </p:blipFill>
            <p:spPr>
              <a:xfrm>
                <a:off x="6206955" y="1130236"/>
                <a:ext cx="579706" cy="2526063"/>
              </a:xfrm>
              <a:prstGeom prst="rect">
                <a:avLst/>
              </a:prstGeom>
              <a:noFill/>
              <a:ln>
                <a:noFill/>
              </a:ln>
            </p:spPr>
          </p:pic>
          <p:pic>
            <p:nvPicPr>
              <p:cNvPr id="385" name="Google Shape;385;p18"/>
              <p:cNvPicPr preferRelativeResize="0"/>
              <p:nvPr/>
            </p:nvPicPr>
            <p:blipFill rotWithShape="1">
              <a:blip r:embed="rId3">
                <a:alphaModFix amt="19000"/>
              </a:blip>
              <a:srcRect b="30572" l="28308" r="66367" t="27968"/>
              <a:stretch/>
            </p:blipFill>
            <p:spPr>
              <a:xfrm>
                <a:off x="6206955" y="1130236"/>
                <a:ext cx="575054" cy="2518279"/>
              </a:xfrm>
              <a:prstGeom prst="rect">
                <a:avLst/>
              </a:prstGeom>
              <a:noFill/>
              <a:ln>
                <a:noFill/>
              </a:ln>
            </p:spPr>
          </p:pic>
          <p:pic>
            <p:nvPicPr>
              <p:cNvPr id="386" name="Google Shape;386;p18"/>
              <p:cNvPicPr preferRelativeResize="0"/>
              <p:nvPr/>
            </p:nvPicPr>
            <p:blipFill rotWithShape="1">
              <a:blip r:embed="rId4">
                <a:alphaModFix amt="34000"/>
              </a:blip>
              <a:srcRect b="30573" l="29244" r="65490" t="27966"/>
              <a:stretch/>
            </p:blipFill>
            <p:spPr>
              <a:xfrm>
                <a:off x="6210848" y="1130236"/>
                <a:ext cx="568646" cy="2518279"/>
              </a:xfrm>
              <a:prstGeom prst="rect">
                <a:avLst/>
              </a:prstGeom>
              <a:noFill/>
              <a:ln>
                <a:noFill/>
              </a:ln>
            </p:spPr>
          </p:pic>
        </p:grpSp>
        <p:grpSp>
          <p:nvGrpSpPr>
            <p:cNvPr id="387" name="Google Shape;387;p18"/>
            <p:cNvGrpSpPr/>
            <p:nvPr/>
          </p:nvGrpSpPr>
          <p:grpSpPr>
            <a:xfrm flipH="1">
              <a:off x="7965017" y="-23925"/>
              <a:ext cx="1179113" cy="5175399"/>
              <a:chOff x="6221623" y="1209601"/>
              <a:chExt cx="565034" cy="2526064"/>
            </a:xfrm>
          </p:grpSpPr>
          <p:pic>
            <p:nvPicPr>
              <p:cNvPr id="388" name="Google Shape;388;p18"/>
              <p:cNvPicPr preferRelativeResize="0"/>
              <p:nvPr/>
            </p:nvPicPr>
            <p:blipFill rotWithShape="1">
              <a:blip r:embed="rId2">
                <a:alphaModFix amt="19000"/>
              </a:blip>
              <a:srcRect b="29135" l="28168" r="66666" t="29532"/>
              <a:stretch/>
            </p:blipFill>
            <p:spPr>
              <a:xfrm>
                <a:off x="6228786" y="1225134"/>
                <a:ext cx="557870" cy="2510530"/>
              </a:xfrm>
              <a:prstGeom prst="rect">
                <a:avLst/>
              </a:prstGeom>
              <a:noFill/>
              <a:ln>
                <a:noFill/>
              </a:ln>
            </p:spPr>
          </p:pic>
          <p:pic>
            <p:nvPicPr>
              <p:cNvPr id="389" name="Google Shape;389;p18"/>
              <p:cNvPicPr preferRelativeResize="0"/>
              <p:nvPr/>
            </p:nvPicPr>
            <p:blipFill rotWithShape="1">
              <a:blip r:embed="rId3">
                <a:alphaModFix amt="19000"/>
              </a:blip>
              <a:srcRect b="29143" l="28467" r="66366" t="29272"/>
              <a:stretch/>
            </p:blipFill>
            <p:spPr>
              <a:xfrm>
                <a:off x="6224137" y="1209601"/>
                <a:ext cx="557870" cy="2526063"/>
              </a:xfrm>
              <a:prstGeom prst="rect">
                <a:avLst/>
              </a:prstGeom>
              <a:noFill/>
              <a:ln>
                <a:noFill/>
              </a:ln>
            </p:spPr>
          </p:pic>
          <p:pic>
            <p:nvPicPr>
              <p:cNvPr id="390" name="Google Shape;390;p18"/>
              <p:cNvPicPr preferRelativeResize="0"/>
              <p:nvPr/>
            </p:nvPicPr>
            <p:blipFill rotWithShape="1">
              <a:blip r:embed="rId4">
                <a:alphaModFix amt="34000"/>
              </a:blip>
              <a:srcRect b="29139" l="29344" r="65490" t="29528"/>
              <a:stretch/>
            </p:blipFill>
            <p:spPr>
              <a:xfrm>
                <a:off x="6221623" y="1225134"/>
                <a:ext cx="557870" cy="2510530"/>
              </a:xfrm>
              <a:prstGeom prst="rect">
                <a:avLst/>
              </a:prstGeom>
              <a:noFill/>
              <a:ln>
                <a:noFill/>
              </a:ln>
            </p:spPr>
          </p:pic>
        </p:gr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spTree>
      <p:nvGrpSpPr>
        <p:cNvPr id="391" name="Shape 391"/>
        <p:cNvGrpSpPr/>
        <p:nvPr/>
      </p:nvGrpSpPr>
      <p:grpSpPr>
        <a:xfrm>
          <a:off x="0" y="0"/>
          <a:ext cx="0" cy="0"/>
          <a:chOff x="0" y="0"/>
          <a:chExt cx="0" cy="0"/>
        </a:xfrm>
      </p:grpSpPr>
      <p:sp>
        <p:nvSpPr>
          <p:cNvPr id="392" name="Google Shape;392;p19"/>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9"/>
          <p:cNvSpPr txBox="1"/>
          <p:nvPr>
            <p:ph idx="1" type="subTitle"/>
          </p:nvPr>
        </p:nvSpPr>
        <p:spPr>
          <a:xfrm>
            <a:off x="704825" y="2569400"/>
            <a:ext cx="2175300" cy="1958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94" name="Google Shape;394;p19"/>
          <p:cNvSpPr txBox="1"/>
          <p:nvPr>
            <p:ph idx="2" type="subTitle"/>
          </p:nvPr>
        </p:nvSpPr>
        <p:spPr>
          <a:xfrm>
            <a:off x="3480150" y="2569400"/>
            <a:ext cx="2175300" cy="1958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95" name="Google Shape;395;p19"/>
          <p:cNvSpPr txBox="1"/>
          <p:nvPr>
            <p:ph idx="3" type="subTitle"/>
          </p:nvPr>
        </p:nvSpPr>
        <p:spPr>
          <a:xfrm>
            <a:off x="6255475" y="2569400"/>
            <a:ext cx="2175300" cy="1958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96" name="Google Shape;396;p19"/>
          <p:cNvSpPr txBox="1"/>
          <p:nvPr>
            <p:ph idx="4" type="subTitle"/>
          </p:nvPr>
        </p:nvSpPr>
        <p:spPr>
          <a:xfrm>
            <a:off x="704825" y="1877650"/>
            <a:ext cx="2175300" cy="7809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397" name="Google Shape;397;p19"/>
          <p:cNvSpPr txBox="1"/>
          <p:nvPr>
            <p:ph idx="5" type="subTitle"/>
          </p:nvPr>
        </p:nvSpPr>
        <p:spPr>
          <a:xfrm>
            <a:off x="3480150" y="1877650"/>
            <a:ext cx="2175300" cy="7809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398" name="Google Shape;398;p19"/>
          <p:cNvSpPr txBox="1"/>
          <p:nvPr>
            <p:ph idx="6" type="subTitle"/>
          </p:nvPr>
        </p:nvSpPr>
        <p:spPr>
          <a:xfrm>
            <a:off x="6255475" y="1877650"/>
            <a:ext cx="2175300" cy="7809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399" name="Google Shape;399;p19"/>
          <p:cNvSpPr txBox="1"/>
          <p:nvPr>
            <p:ph type="title"/>
          </p:nvPr>
        </p:nvSpPr>
        <p:spPr>
          <a:xfrm>
            <a:off x="720000" y="539500"/>
            <a:ext cx="7704000" cy="478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400" name="Google Shape;400;p19"/>
          <p:cNvGrpSpPr/>
          <p:nvPr/>
        </p:nvGrpSpPr>
        <p:grpSpPr>
          <a:xfrm>
            <a:off x="-10350" y="-23925"/>
            <a:ext cx="9154350" cy="5183375"/>
            <a:chOff x="-10350" y="-23925"/>
            <a:chExt cx="9154350" cy="5183375"/>
          </a:xfrm>
        </p:grpSpPr>
        <p:grpSp>
          <p:nvGrpSpPr>
            <p:cNvPr id="401" name="Google Shape;401;p19"/>
            <p:cNvGrpSpPr/>
            <p:nvPr/>
          </p:nvGrpSpPr>
          <p:grpSpPr>
            <a:xfrm flipH="1" rot="10800000">
              <a:off x="-10350" y="-23925"/>
              <a:ext cx="1258123" cy="5183375"/>
              <a:chOff x="6172491" y="1014766"/>
              <a:chExt cx="614168" cy="2529957"/>
            </a:xfrm>
          </p:grpSpPr>
          <p:pic>
            <p:nvPicPr>
              <p:cNvPr id="402" name="Google Shape;402;p19"/>
              <p:cNvPicPr preferRelativeResize="0"/>
              <p:nvPr/>
            </p:nvPicPr>
            <p:blipFill rotWithShape="1">
              <a:blip r:embed="rId2">
                <a:alphaModFix amt="19000"/>
              </a:blip>
              <a:srcRect b="32277" l="27741" r="66666" t="26070"/>
              <a:stretch/>
            </p:blipFill>
            <p:spPr>
              <a:xfrm>
                <a:off x="6182718" y="1014766"/>
                <a:ext cx="603941" cy="2529957"/>
              </a:xfrm>
              <a:prstGeom prst="rect">
                <a:avLst/>
              </a:prstGeom>
              <a:noFill/>
              <a:ln>
                <a:noFill/>
              </a:ln>
            </p:spPr>
          </p:pic>
          <p:pic>
            <p:nvPicPr>
              <p:cNvPr id="403" name="Google Shape;403;p19"/>
              <p:cNvPicPr preferRelativeResize="0"/>
              <p:nvPr/>
            </p:nvPicPr>
            <p:blipFill rotWithShape="1">
              <a:blip r:embed="rId3">
                <a:alphaModFix amt="19000"/>
              </a:blip>
              <a:srcRect b="32416" l="27988" r="66367" t="26127"/>
              <a:stretch/>
            </p:blipFill>
            <p:spPr>
              <a:xfrm>
                <a:off x="6172491" y="1018659"/>
                <a:ext cx="609518" cy="2518279"/>
              </a:xfrm>
              <a:prstGeom prst="rect">
                <a:avLst/>
              </a:prstGeom>
              <a:noFill/>
              <a:ln>
                <a:noFill/>
              </a:ln>
            </p:spPr>
          </p:pic>
          <p:pic>
            <p:nvPicPr>
              <p:cNvPr id="404" name="Google Shape;404;p19"/>
              <p:cNvPicPr preferRelativeResize="0"/>
              <p:nvPr/>
            </p:nvPicPr>
            <p:blipFill rotWithShape="1">
              <a:blip r:embed="rId4">
                <a:alphaModFix amt="46000"/>
              </a:blip>
              <a:srcRect b="32346" l="28935" r="65490" t="26387"/>
              <a:stretch/>
            </p:blipFill>
            <p:spPr>
              <a:xfrm>
                <a:off x="6177544" y="1034229"/>
                <a:ext cx="601954" cy="2506602"/>
              </a:xfrm>
              <a:prstGeom prst="rect">
                <a:avLst/>
              </a:prstGeom>
              <a:noFill/>
              <a:ln>
                <a:noFill/>
              </a:ln>
            </p:spPr>
          </p:pic>
        </p:grpSp>
        <p:grpSp>
          <p:nvGrpSpPr>
            <p:cNvPr id="405" name="Google Shape;405;p19"/>
            <p:cNvGrpSpPr/>
            <p:nvPr/>
          </p:nvGrpSpPr>
          <p:grpSpPr>
            <a:xfrm flipH="1">
              <a:off x="8001202" y="-7975"/>
              <a:ext cx="1142798" cy="5167425"/>
              <a:chOff x="6228787" y="1143001"/>
              <a:chExt cx="557870" cy="2522172"/>
            </a:xfrm>
          </p:grpSpPr>
          <p:pic>
            <p:nvPicPr>
              <p:cNvPr id="406" name="Google Shape;406;p19"/>
              <p:cNvPicPr preferRelativeResize="0"/>
              <p:nvPr/>
            </p:nvPicPr>
            <p:blipFill rotWithShape="1">
              <a:blip r:embed="rId2">
                <a:alphaModFix amt="19000"/>
              </a:blip>
              <a:srcRect b="30358" l="28168" r="66666" t="28181"/>
              <a:stretch/>
            </p:blipFill>
            <p:spPr>
              <a:xfrm>
                <a:off x="6228786" y="1143001"/>
                <a:ext cx="557870" cy="2518279"/>
              </a:xfrm>
              <a:prstGeom prst="rect">
                <a:avLst/>
              </a:prstGeom>
              <a:noFill/>
              <a:ln>
                <a:noFill/>
              </a:ln>
            </p:spPr>
          </p:pic>
          <p:pic>
            <p:nvPicPr>
              <p:cNvPr id="407" name="Google Shape;407;p19"/>
              <p:cNvPicPr preferRelativeResize="0"/>
              <p:nvPr/>
            </p:nvPicPr>
            <p:blipFill rotWithShape="1">
              <a:blip r:embed="rId3">
                <a:alphaModFix amt="19000"/>
              </a:blip>
              <a:srcRect b="30301" l="28533" r="66367" t="28241"/>
              <a:stretch/>
            </p:blipFill>
            <p:spPr>
              <a:xfrm>
                <a:off x="6231301" y="1146893"/>
                <a:ext cx="550709" cy="2518279"/>
              </a:xfrm>
              <a:prstGeom prst="rect">
                <a:avLst/>
              </a:prstGeom>
              <a:noFill/>
              <a:ln>
                <a:noFill/>
              </a:ln>
            </p:spPr>
          </p:pic>
          <p:pic>
            <p:nvPicPr>
              <p:cNvPr id="408" name="Google Shape;408;p19"/>
              <p:cNvPicPr preferRelativeResize="0"/>
              <p:nvPr/>
            </p:nvPicPr>
            <p:blipFill rotWithShape="1">
              <a:blip r:embed="rId4">
                <a:alphaModFix amt="58999"/>
              </a:blip>
              <a:srcRect b="30425" l="29410" r="65490" t="28243"/>
              <a:stretch/>
            </p:blipFill>
            <p:spPr>
              <a:xfrm>
                <a:off x="6228787" y="1146893"/>
                <a:ext cx="550709" cy="2510495"/>
              </a:xfrm>
              <a:prstGeom prst="rect">
                <a:avLst/>
              </a:prstGeom>
              <a:noFill/>
              <a:ln>
                <a:noFill/>
              </a:ln>
            </p:spPr>
          </p:pic>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spTree>
      <p:nvGrpSpPr>
        <p:cNvPr id="409" name="Shape 409"/>
        <p:cNvGrpSpPr/>
        <p:nvPr/>
      </p:nvGrpSpPr>
      <p:grpSpPr>
        <a:xfrm>
          <a:off x="0" y="0"/>
          <a:ext cx="0" cy="0"/>
          <a:chOff x="0" y="0"/>
          <a:chExt cx="0" cy="0"/>
        </a:xfrm>
      </p:grpSpPr>
      <p:sp>
        <p:nvSpPr>
          <p:cNvPr id="410" name="Google Shape;410;p20"/>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20"/>
          <p:cNvSpPr txBox="1"/>
          <p:nvPr>
            <p:ph idx="1" type="subTitle"/>
          </p:nvPr>
        </p:nvSpPr>
        <p:spPr>
          <a:xfrm>
            <a:off x="720000" y="1583225"/>
            <a:ext cx="3501300" cy="120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2" name="Google Shape;412;p20"/>
          <p:cNvSpPr txBox="1"/>
          <p:nvPr>
            <p:ph idx="2" type="subTitle"/>
          </p:nvPr>
        </p:nvSpPr>
        <p:spPr>
          <a:xfrm>
            <a:off x="4925925" y="1583225"/>
            <a:ext cx="3501300" cy="120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3" name="Google Shape;413;p20"/>
          <p:cNvSpPr txBox="1"/>
          <p:nvPr>
            <p:ph idx="3" type="subTitle"/>
          </p:nvPr>
        </p:nvSpPr>
        <p:spPr>
          <a:xfrm>
            <a:off x="720000" y="3396200"/>
            <a:ext cx="3501300" cy="120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4" name="Google Shape;414;p20"/>
          <p:cNvSpPr txBox="1"/>
          <p:nvPr>
            <p:ph idx="4" type="subTitle"/>
          </p:nvPr>
        </p:nvSpPr>
        <p:spPr>
          <a:xfrm>
            <a:off x="4925927" y="3396200"/>
            <a:ext cx="3501300" cy="120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5" name="Google Shape;415;p20"/>
          <p:cNvSpPr txBox="1"/>
          <p:nvPr>
            <p:ph idx="5" type="subTitle"/>
          </p:nvPr>
        </p:nvSpPr>
        <p:spPr>
          <a:xfrm>
            <a:off x="720000" y="1173350"/>
            <a:ext cx="3501300" cy="478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416" name="Google Shape;416;p20"/>
          <p:cNvSpPr txBox="1"/>
          <p:nvPr>
            <p:ph idx="6" type="subTitle"/>
          </p:nvPr>
        </p:nvSpPr>
        <p:spPr>
          <a:xfrm>
            <a:off x="720000" y="2986450"/>
            <a:ext cx="3501300" cy="478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417" name="Google Shape;417;p20"/>
          <p:cNvSpPr txBox="1"/>
          <p:nvPr>
            <p:ph idx="7" type="subTitle"/>
          </p:nvPr>
        </p:nvSpPr>
        <p:spPr>
          <a:xfrm>
            <a:off x="4925900" y="1173350"/>
            <a:ext cx="3501300" cy="478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418" name="Google Shape;418;p20"/>
          <p:cNvSpPr txBox="1"/>
          <p:nvPr>
            <p:ph idx="8" type="subTitle"/>
          </p:nvPr>
        </p:nvSpPr>
        <p:spPr>
          <a:xfrm>
            <a:off x="4925900" y="2986450"/>
            <a:ext cx="3501300" cy="478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419" name="Google Shape;419;p20"/>
          <p:cNvSpPr txBox="1"/>
          <p:nvPr>
            <p:ph type="title"/>
          </p:nvPr>
        </p:nvSpPr>
        <p:spPr>
          <a:xfrm>
            <a:off x="720000" y="539500"/>
            <a:ext cx="7704000" cy="478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420" name="Google Shape;420;p20"/>
          <p:cNvGrpSpPr/>
          <p:nvPr/>
        </p:nvGrpSpPr>
        <p:grpSpPr>
          <a:xfrm>
            <a:off x="0" y="0"/>
            <a:ext cx="9144000" cy="5143575"/>
            <a:chOff x="0" y="0"/>
            <a:chExt cx="9144000" cy="5143575"/>
          </a:xfrm>
        </p:grpSpPr>
        <p:grpSp>
          <p:nvGrpSpPr>
            <p:cNvPr id="421" name="Google Shape;421;p20"/>
            <p:cNvGrpSpPr/>
            <p:nvPr/>
          </p:nvGrpSpPr>
          <p:grpSpPr>
            <a:xfrm>
              <a:off x="0" y="0"/>
              <a:ext cx="1033598" cy="5143575"/>
              <a:chOff x="108096" y="50271"/>
              <a:chExt cx="895666" cy="4457171"/>
            </a:xfrm>
          </p:grpSpPr>
          <p:pic>
            <p:nvPicPr>
              <p:cNvPr id="422" name="Google Shape;422;p20"/>
              <p:cNvPicPr preferRelativeResize="0"/>
              <p:nvPr/>
            </p:nvPicPr>
            <p:blipFill rotWithShape="1">
              <a:blip r:embed="rId2">
                <a:alphaModFix amt="22000"/>
              </a:blip>
              <a:srcRect b="34625" l="27182" r="65330" t="24500"/>
              <a:stretch/>
            </p:blipFill>
            <p:spPr>
              <a:xfrm>
                <a:off x="108096" y="50271"/>
                <a:ext cx="895666" cy="4457106"/>
              </a:xfrm>
              <a:prstGeom prst="rect">
                <a:avLst/>
              </a:prstGeom>
              <a:noFill/>
              <a:ln>
                <a:noFill/>
              </a:ln>
            </p:spPr>
          </p:pic>
          <p:pic>
            <p:nvPicPr>
              <p:cNvPr id="423" name="Google Shape;423;p20"/>
              <p:cNvPicPr preferRelativeResize="0"/>
              <p:nvPr/>
            </p:nvPicPr>
            <p:blipFill rotWithShape="1">
              <a:blip r:embed="rId3">
                <a:alphaModFix amt="22000"/>
              </a:blip>
              <a:srcRect b="32284" l="29336" r="65491" t="30773"/>
              <a:stretch/>
            </p:blipFill>
            <p:spPr>
              <a:xfrm>
                <a:off x="108096" y="50336"/>
                <a:ext cx="618912" cy="4457106"/>
              </a:xfrm>
              <a:prstGeom prst="rect">
                <a:avLst/>
              </a:prstGeom>
              <a:noFill/>
              <a:ln>
                <a:noFill/>
              </a:ln>
            </p:spPr>
          </p:pic>
          <p:pic>
            <p:nvPicPr>
              <p:cNvPr id="424" name="Google Shape;424;p20"/>
              <p:cNvPicPr preferRelativeResize="0"/>
              <p:nvPr/>
            </p:nvPicPr>
            <p:blipFill rotWithShape="1">
              <a:blip r:embed="rId3">
                <a:alphaModFix amt="26000"/>
              </a:blip>
              <a:srcRect b="30784" l="28162" r="65491" t="28340"/>
              <a:stretch/>
            </p:blipFill>
            <p:spPr>
              <a:xfrm>
                <a:off x="108096" y="50271"/>
                <a:ext cx="759379" cy="4457106"/>
              </a:xfrm>
              <a:prstGeom prst="rect">
                <a:avLst/>
              </a:prstGeom>
              <a:noFill/>
              <a:ln>
                <a:noFill/>
              </a:ln>
            </p:spPr>
          </p:pic>
        </p:grpSp>
        <p:grpSp>
          <p:nvGrpSpPr>
            <p:cNvPr id="425" name="Google Shape;425;p20"/>
            <p:cNvGrpSpPr/>
            <p:nvPr/>
          </p:nvGrpSpPr>
          <p:grpSpPr>
            <a:xfrm flipH="1">
              <a:off x="8110402" y="0"/>
              <a:ext cx="1033598" cy="5143575"/>
              <a:chOff x="108096" y="50271"/>
              <a:chExt cx="895666" cy="4457171"/>
            </a:xfrm>
          </p:grpSpPr>
          <p:pic>
            <p:nvPicPr>
              <p:cNvPr id="426" name="Google Shape;426;p20"/>
              <p:cNvPicPr preferRelativeResize="0"/>
              <p:nvPr/>
            </p:nvPicPr>
            <p:blipFill rotWithShape="1">
              <a:blip r:embed="rId2">
                <a:alphaModFix amt="22000"/>
              </a:blip>
              <a:srcRect b="34621" l="27182" r="65330" t="24504"/>
              <a:stretch/>
            </p:blipFill>
            <p:spPr>
              <a:xfrm>
                <a:off x="108096" y="50271"/>
                <a:ext cx="895666" cy="4457171"/>
              </a:xfrm>
              <a:prstGeom prst="rect">
                <a:avLst/>
              </a:prstGeom>
              <a:noFill/>
              <a:ln>
                <a:noFill/>
              </a:ln>
            </p:spPr>
          </p:pic>
          <p:pic>
            <p:nvPicPr>
              <p:cNvPr id="427" name="Google Shape;427;p20"/>
              <p:cNvPicPr preferRelativeResize="0"/>
              <p:nvPr/>
            </p:nvPicPr>
            <p:blipFill rotWithShape="1">
              <a:blip r:embed="rId3">
                <a:alphaModFix amt="22000"/>
              </a:blip>
              <a:srcRect b="32285" l="29336" r="65491" t="30771"/>
              <a:stretch/>
            </p:blipFill>
            <p:spPr>
              <a:xfrm>
                <a:off x="108096" y="50271"/>
                <a:ext cx="618912" cy="4457171"/>
              </a:xfrm>
              <a:prstGeom prst="rect">
                <a:avLst/>
              </a:prstGeom>
              <a:noFill/>
              <a:ln>
                <a:noFill/>
              </a:ln>
            </p:spPr>
          </p:pic>
          <p:pic>
            <p:nvPicPr>
              <p:cNvPr id="428" name="Google Shape;428;p20"/>
              <p:cNvPicPr preferRelativeResize="0"/>
              <p:nvPr/>
            </p:nvPicPr>
            <p:blipFill rotWithShape="1">
              <a:blip r:embed="rId3">
                <a:alphaModFix amt="26000"/>
              </a:blip>
              <a:srcRect b="30788" l="28162" r="65491" t="28336"/>
              <a:stretch/>
            </p:blipFill>
            <p:spPr>
              <a:xfrm>
                <a:off x="108096" y="50271"/>
                <a:ext cx="759379" cy="4457171"/>
              </a:xfrm>
              <a:prstGeom prst="rect">
                <a:avLst/>
              </a:prstGeom>
              <a:noFill/>
              <a:ln>
                <a:noFill/>
              </a:ln>
            </p:spPr>
          </p:pic>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 name="Shape 11"/>
        <p:cNvGrpSpPr/>
        <p:nvPr/>
      </p:nvGrpSpPr>
      <p:grpSpPr>
        <a:xfrm>
          <a:off x="0" y="0"/>
          <a:ext cx="0" cy="0"/>
          <a:chOff x="0" y="0"/>
          <a:chExt cx="0" cy="0"/>
        </a:xfrm>
      </p:grpSpPr>
      <p:sp>
        <p:nvSpPr>
          <p:cNvPr id="12" name="Google Shape;12;p3"/>
          <p:cNvSpPr txBox="1"/>
          <p:nvPr>
            <p:ph type="title"/>
          </p:nvPr>
        </p:nvSpPr>
        <p:spPr>
          <a:xfrm>
            <a:off x="4105275" y="2580669"/>
            <a:ext cx="4325700" cy="1355400"/>
          </a:xfrm>
          <a:prstGeom prst="rect">
            <a:avLst/>
          </a:prstGeom>
        </p:spPr>
        <p:txBody>
          <a:bodyPr anchorCtr="0" anchor="t" bIns="91425" lIns="91425" spcFirstLastPara="1" rIns="91425" wrap="square" tIns="91425">
            <a:noAutofit/>
          </a:bodyPr>
          <a:lstStyle>
            <a:lvl1pPr lvl="0" algn="r">
              <a:lnSpc>
                <a:spcPct val="90000"/>
              </a:lnSpc>
              <a:spcBef>
                <a:spcPts val="0"/>
              </a:spcBef>
              <a:spcAft>
                <a:spcPts val="0"/>
              </a:spcAft>
              <a:buSzPts val="3600"/>
              <a:buNone/>
              <a:defRPr sz="42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3" name="Google Shape;13;p3"/>
          <p:cNvSpPr txBox="1"/>
          <p:nvPr>
            <p:ph hasCustomPrompt="1" idx="2" type="title"/>
          </p:nvPr>
        </p:nvSpPr>
        <p:spPr>
          <a:xfrm>
            <a:off x="6686550" y="1207431"/>
            <a:ext cx="1654500" cy="9699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Clr>
                <a:schemeClr val="lt1"/>
              </a:buClr>
              <a:buSzPts val="6000"/>
              <a:buNone/>
              <a:defRPr sz="8000">
                <a:solidFill>
                  <a:schemeClr val="accen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spTree>
      <p:nvGrpSpPr>
        <p:cNvPr id="429" name="Shape 429"/>
        <p:cNvGrpSpPr/>
        <p:nvPr/>
      </p:nvGrpSpPr>
      <p:grpSpPr>
        <a:xfrm>
          <a:off x="0" y="0"/>
          <a:ext cx="0" cy="0"/>
          <a:chOff x="0" y="0"/>
          <a:chExt cx="0" cy="0"/>
        </a:xfrm>
      </p:grpSpPr>
      <p:sp>
        <p:nvSpPr>
          <p:cNvPr id="430" name="Google Shape;430;p21"/>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21"/>
          <p:cNvSpPr txBox="1"/>
          <p:nvPr>
            <p:ph idx="1" type="subTitle"/>
          </p:nvPr>
        </p:nvSpPr>
        <p:spPr>
          <a:xfrm>
            <a:off x="717825" y="1557750"/>
            <a:ext cx="2142600" cy="1225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32" name="Google Shape;432;p21"/>
          <p:cNvSpPr txBox="1"/>
          <p:nvPr>
            <p:ph idx="2" type="subTitle"/>
          </p:nvPr>
        </p:nvSpPr>
        <p:spPr>
          <a:xfrm>
            <a:off x="3498524" y="1557750"/>
            <a:ext cx="2142600" cy="1225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33" name="Google Shape;433;p21"/>
          <p:cNvSpPr txBox="1"/>
          <p:nvPr>
            <p:ph idx="3" type="subTitle"/>
          </p:nvPr>
        </p:nvSpPr>
        <p:spPr>
          <a:xfrm>
            <a:off x="716613" y="3378800"/>
            <a:ext cx="2142600" cy="1225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34" name="Google Shape;434;p21"/>
          <p:cNvSpPr txBox="1"/>
          <p:nvPr>
            <p:ph idx="4" type="subTitle"/>
          </p:nvPr>
        </p:nvSpPr>
        <p:spPr>
          <a:xfrm>
            <a:off x="3497311" y="3378800"/>
            <a:ext cx="2142600" cy="1225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35" name="Google Shape;435;p21"/>
          <p:cNvSpPr txBox="1"/>
          <p:nvPr>
            <p:ph idx="5" type="subTitle"/>
          </p:nvPr>
        </p:nvSpPr>
        <p:spPr>
          <a:xfrm>
            <a:off x="6286001" y="1557750"/>
            <a:ext cx="2142600" cy="1225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36" name="Google Shape;436;p21"/>
          <p:cNvSpPr txBox="1"/>
          <p:nvPr>
            <p:ph idx="6" type="subTitle"/>
          </p:nvPr>
        </p:nvSpPr>
        <p:spPr>
          <a:xfrm>
            <a:off x="6284789" y="3378800"/>
            <a:ext cx="2142600" cy="1225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37" name="Google Shape;437;p21"/>
          <p:cNvSpPr txBox="1"/>
          <p:nvPr>
            <p:ph idx="7" type="subTitle"/>
          </p:nvPr>
        </p:nvSpPr>
        <p:spPr>
          <a:xfrm>
            <a:off x="717813" y="1220425"/>
            <a:ext cx="2142600" cy="43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438" name="Google Shape;438;p21"/>
          <p:cNvSpPr txBox="1"/>
          <p:nvPr>
            <p:ph idx="8" type="subTitle"/>
          </p:nvPr>
        </p:nvSpPr>
        <p:spPr>
          <a:xfrm>
            <a:off x="3498512" y="1220425"/>
            <a:ext cx="2140200" cy="43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439" name="Google Shape;439;p21"/>
          <p:cNvSpPr txBox="1"/>
          <p:nvPr>
            <p:ph idx="9" type="subTitle"/>
          </p:nvPr>
        </p:nvSpPr>
        <p:spPr>
          <a:xfrm>
            <a:off x="6285992" y="1220425"/>
            <a:ext cx="2140200" cy="43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440" name="Google Shape;440;p21"/>
          <p:cNvSpPr txBox="1"/>
          <p:nvPr>
            <p:ph idx="13" type="subTitle"/>
          </p:nvPr>
        </p:nvSpPr>
        <p:spPr>
          <a:xfrm>
            <a:off x="716600" y="3038149"/>
            <a:ext cx="2142600" cy="43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441" name="Google Shape;441;p21"/>
          <p:cNvSpPr txBox="1"/>
          <p:nvPr>
            <p:ph idx="14" type="subTitle"/>
          </p:nvPr>
        </p:nvSpPr>
        <p:spPr>
          <a:xfrm>
            <a:off x="3497300" y="3038155"/>
            <a:ext cx="2140200" cy="43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442" name="Google Shape;442;p21"/>
          <p:cNvSpPr txBox="1"/>
          <p:nvPr>
            <p:ph idx="15" type="subTitle"/>
          </p:nvPr>
        </p:nvSpPr>
        <p:spPr>
          <a:xfrm>
            <a:off x="6284779" y="3038155"/>
            <a:ext cx="2140200" cy="43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443" name="Google Shape;443;p21"/>
          <p:cNvSpPr txBox="1"/>
          <p:nvPr>
            <p:ph type="title"/>
          </p:nvPr>
        </p:nvSpPr>
        <p:spPr>
          <a:xfrm>
            <a:off x="720000" y="539500"/>
            <a:ext cx="7704000" cy="478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444" name="Google Shape;444;p21"/>
          <p:cNvGrpSpPr/>
          <p:nvPr/>
        </p:nvGrpSpPr>
        <p:grpSpPr>
          <a:xfrm>
            <a:off x="-7975" y="-15952"/>
            <a:ext cx="9193850" cy="5175405"/>
            <a:chOff x="44511" y="-15952"/>
            <a:chExt cx="9193850" cy="5175405"/>
          </a:xfrm>
        </p:grpSpPr>
        <p:grpSp>
          <p:nvGrpSpPr>
            <p:cNvPr id="445" name="Google Shape;445;p21"/>
            <p:cNvGrpSpPr/>
            <p:nvPr/>
          </p:nvGrpSpPr>
          <p:grpSpPr>
            <a:xfrm flipH="1" rot="10800000">
              <a:off x="44511" y="-15952"/>
              <a:ext cx="1203250" cy="5175402"/>
              <a:chOff x="6199272" y="1014766"/>
              <a:chExt cx="587381" cy="2526065"/>
            </a:xfrm>
          </p:grpSpPr>
          <p:pic>
            <p:nvPicPr>
              <p:cNvPr id="446" name="Google Shape;446;p21"/>
              <p:cNvPicPr preferRelativeResize="0"/>
              <p:nvPr/>
            </p:nvPicPr>
            <p:blipFill rotWithShape="1">
              <a:blip r:embed="rId2">
                <a:alphaModFix amt="33000"/>
              </a:blip>
              <a:srcRect b="32340" l="27894" r="66666" t="26136"/>
              <a:stretch/>
            </p:blipFill>
            <p:spPr>
              <a:xfrm>
                <a:off x="6199272" y="1018659"/>
                <a:ext cx="587381" cy="2522173"/>
              </a:xfrm>
              <a:prstGeom prst="rect">
                <a:avLst/>
              </a:prstGeom>
              <a:noFill/>
              <a:ln>
                <a:noFill/>
              </a:ln>
            </p:spPr>
          </p:pic>
          <p:pic>
            <p:nvPicPr>
              <p:cNvPr id="447" name="Google Shape;447;p21"/>
              <p:cNvPicPr preferRelativeResize="0"/>
              <p:nvPr/>
            </p:nvPicPr>
            <p:blipFill rotWithShape="1">
              <a:blip r:embed="rId3">
                <a:alphaModFix amt="33000"/>
              </a:blip>
              <a:srcRect b="32416" l="28236" r="66367" t="26190"/>
              <a:stretch/>
            </p:blipFill>
            <p:spPr>
              <a:xfrm>
                <a:off x="6199272" y="1022551"/>
                <a:ext cx="582744" cy="2514386"/>
              </a:xfrm>
              <a:prstGeom prst="rect">
                <a:avLst/>
              </a:prstGeom>
              <a:noFill/>
              <a:ln>
                <a:noFill/>
              </a:ln>
            </p:spPr>
          </p:pic>
          <p:pic>
            <p:nvPicPr>
              <p:cNvPr id="448" name="Google Shape;448;p21"/>
              <p:cNvPicPr preferRelativeResize="0"/>
              <p:nvPr/>
            </p:nvPicPr>
            <p:blipFill rotWithShape="1">
              <a:blip r:embed="rId4">
                <a:alphaModFix amt="33000"/>
              </a:blip>
              <a:srcRect b="35619" l="29209" r="65418" t="22794"/>
              <a:stretch/>
            </p:blipFill>
            <p:spPr>
              <a:xfrm>
                <a:off x="6199272" y="1014766"/>
                <a:ext cx="580219" cy="2526063"/>
              </a:xfrm>
              <a:prstGeom prst="rect">
                <a:avLst/>
              </a:prstGeom>
              <a:noFill/>
              <a:ln>
                <a:noFill/>
              </a:ln>
            </p:spPr>
          </p:pic>
        </p:grpSp>
        <p:grpSp>
          <p:nvGrpSpPr>
            <p:cNvPr id="449" name="Google Shape;449;p21"/>
            <p:cNvGrpSpPr/>
            <p:nvPr/>
          </p:nvGrpSpPr>
          <p:grpSpPr>
            <a:xfrm flipH="1">
              <a:off x="8001208" y="-7975"/>
              <a:ext cx="1237153" cy="5167427"/>
              <a:chOff x="6182723" y="1143001"/>
              <a:chExt cx="603931" cy="2522173"/>
            </a:xfrm>
          </p:grpSpPr>
          <p:pic>
            <p:nvPicPr>
              <p:cNvPr id="450" name="Google Shape;450;p21"/>
              <p:cNvPicPr preferRelativeResize="0"/>
              <p:nvPr/>
            </p:nvPicPr>
            <p:blipFill rotWithShape="1">
              <a:blip r:embed="rId2">
                <a:alphaModFix amt="33000"/>
              </a:blip>
              <a:srcRect b="30292" l="27741" r="66666" t="28183"/>
              <a:stretch/>
            </p:blipFill>
            <p:spPr>
              <a:xfrm>
                <a:off x="6182723" y="1143001"/>
                <a:ext cx="603931" cy="2522173"/>
              </a:xfrm>
              <a:prstGeom prst="rect">
                <a:avLst/>
              </a:prstGeom>
              <a:noFill/>
              <a:ln>
                <a:noFill/>
              </a:ln>
            </p:spPr>
          </p:pic>
          <p:pic>
            <p:nvPicPr>
              <p:cNvPr id="451" name="Google Shape;451;p21"/>
              <p:cNvPicPr preferRelativeResize="0"/>
              <p:nvPr/>
            </p:nvPicPr>
            <p:blipFill rotWithShape="1">
              <a:blip r:embed="rId3">
                <a:alphaModFix amt="33000"/>
              </a:blip>
              <a:srcRect b="30367" l="28194" r="66367" t="28239"/>
              <a:stretch/>
            </p:blipFill>
            <p:spPr>
              <a:xfrm>
                <a:off x="6194634" y="1146893"/>
                <a:ext cx="587381" cy="2514386"/>
              </a:xfrm>
              <a:prstGeom prst="rect">
                <a:avLst/>
              </a:prstGeom>
              <a:noFill/>
              <a:ln>
                <a:noFill/>
              </a:ln>
            </p:spPr>
          </p:pic>
          <p:pic>
            <p:nvPicPr>
              <p:cNvPr id="452" name="Google Shape;452;p21"/>
              <p:cNvPicPr preferRelativeResize="0"/>
              <p:nvPr/>
            </p:nvPicPr>
            <p:blipFill rotWithShape="1">
              <a:blip r:embed="rId4">
                <a:alphaModFix amt="33000"/>
              </a:blip>
              <a:srcRect b="30296" l="29136" r="65491" t="28179"/>
              <a:stretch/>
            </p:blipFill>
            <p:spPr>
              <a:xfrm>
                <a:off x="6199272" y="1143001"/>
                <a:ext cx="580219" cy="2522173"/>
              </a:xfrm>
              <a:prstGeom prst="rect">
                <a:avLst/>
              </a:prstGeom>
              <a:noFill/>
              <a:ln>
                <a:noFill/>
              </a:ln>
            </p:spPr>
          </p:pic>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spTree>
      <p:nvGrpSpPr>
        <p:cNvPr id="453" name="Shape 453"/>
        <p:cNvGrpSpPr/>
        <p:nvPr/>
      </p:nvGrpSpPr>
      <p:grpSpPr>
        <a:xfrm>
          <a:off x="0" y="0"/>
          <a:ext cx="0" cy="0"/>
          <a:chOff x="0" y="0"/>
          <a:chExt cx="0" cy="0"/>
        </a:xfrm>
      </p:grpSpPr>
      <p:grpSp>
        <p:nvGrpSpPr>
          <p:cNvPr id="454" name="Google Shape;454;p22"/>
          <p:cNvGrpSpPr/>
          <p:nvPr/>
        </p:nvGrpSpPr>
        <p:grpSpPr>
          <a:xfrm>
            <a:off x="0" y="0"/>
            <a:ext cx="9144000" cy="5143575"/>
            <a:chOff x="0" y="0"/>
            <a:chExt cx="9144000" cy="5143575"/>
          </a:xfrm>
        </p:grpSpPr>
        <p:sp>
          <p:nvSpPr>
            <p:cNvPr id="455" name="Google Shape;455;p22"/>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22"/>
            <p:cNvSpPr/>
            <p:nvPr/>
          </p:nvSpPr>
          <p:spPr>
            <a:xfrm>
              <a:off x="0" y="0"/>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7" name="Google Shape;457;p22"/>
          <p:cNvSpPr txBox="1"/>
          <p:nvPr>
            <p:ph hasCustomPrompt="1" type="title"/>
          </p:nvPr>
        </p:nvSpPr>
        <p:spPr>
          <a:xfrm>
            <a:off x="722175" y="2779656"/>
            <a:ext cx="3492600" cy="7689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chemeClr val="lt1"/>
              </a:buClr>
              <a:buSzPts val="6000"/>
              <a:buNone/>
              <a:defRPr sz="4000">
                <a:solidFill>
                  <a:schemeClr val="accen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58" name="Google Shape;458;p22"/>
          <p:cNvSpPr txBox="1"/>
          <p:nvPr>
            <p:ph idx="1" type="subTitle"/>
          </p:nvPr>
        </p:nvSpPr>
        <p:spPr>
          <a:xfrm>
            <a:off x="722175" y="3690980"/>
            <a:ext cx="3492600" cy="326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200"/>
              <a:buNone/>
              <a:defRPr sz="1400">
                <a:solidFill>
                  <a:schemeClr val="dk1"/>
                </a:solidFill>
              </a:defRPr>
            </a:lvl1pPr>
            <a:lvl2pPr lvl="1" rtl="0" algn="ctr">
              <a:lnSpc>
                <a:spcPct val="100000"/>
              </a:lnSpc>
              <a:spcBef>
                <a:spcPts val="0"/>
              </a:spcBef>
              <a:spcAft>
                <a:spcPts val="0"/>
              </a:spcAft>
              <a:buClr>
                <a:schemeClr val="dk1"/>
              </a:buClr>
              <a:buSzPts val="1200"/>
              <a:buNone/>
              <a:defRPr>
                <a:solidFill>
                  <a:schemeClr val="dk1"/>
                </a:solidFill>
              </a:defRPr>
            </a:lvl2pPr>
            <a:lvl3pPr lvl="2" rtl="0" algn="ctr">
              <a:lnSpc>
                <a:spcPct val="100000"/>
              </a:lnSpc>
              <a:spcBef>
                <a:spcPts val="0"/>
              </a:spcBef>
              <a:spcAft>
                <a:spcPts val="0"/>
              </a:spcAft>
              <a:buClr>
                <a:schemeClr val="dk1"/>
              </a:buClr>
              <a:buSzPts val="1200"/>
              <a:buNone/>
              <a:defRPr>
                <a:solidFill>
                  <a:schemeClr val="dk1"/>
                </a:solidFill>
              </a:defRPr>
            </a:lvl3pPr>
            <a:lvl4pPr lvl="3" rtl="0" algn="ctr">
              <a:lnSpc>
                <a:spcPct val="100000"/>
              </a:lnSpc>
              <a:spcBef>
                <a:spcPts val="0"/>
              </a:spcBef>
              <a:spcAft>
                <a:spcPts val="0"/>
              </a:spcAft>
              <a:buClr>
                <a:schemeClr val="dk1"/>
              </a:buClr>
              <a:buSzPts val="1200"/>
              <a:buNone/>
              <a:defRPr>
                <a:solidFill>
                  <a:schemeClr val="dk1"/>
                </a:solidFill>
              </a:defRPr>
            </a:lvl4pPr>
            <a:lvl5pPr lvl="4" rtl="0" algn="ctr">
              <a:lnSpc>
                <a:spcPct val="100000"/>
              </a:lnSpc>
              <a:spcBef>
                <a:spcPts val="0"/>
              </a:spcBef>
              <a:spcAft>
                <a:spcPts val="0"/>
              </a:spcAft>
              <a:buClr>
                <a:schemeClr val="dk1"/>
              </a:buClr>
              <a:buSzPts val="1200"/>
              <a:buNone/>
              <a:defRPr>
                <a:solidFill>
                  <a:schemeClr val="dk1"/>
                </a:solidFill>
              </a:defRPr>
            </a:lvl5pPr>
            <a:lvl6pPr lvl="5" rtl="0" algn="ctr">
              <a:lnSpc>
                <a:spcPct val="100000"/>
              </a:lnSpc>
              <a:spcBef>
                <a:spcPts val="0"/>
              </a:spcBef>
              <a:spcAft>
                <a:spcPts val="0"/>
              </a:spcAft>
              <a:buClr>
                <a:schemeClr val="dk1"/>
              </a:buClr>
              <a:buSzPts val="1200"/>
              <a:buNone/>
              <a:defRPr>
                <a:solidFill>
                  <a:schemeClr val="dk1"/>
                </a:solidFill>
              </a:defRPr>
            </a:lvl6pPr>
            <a:lvl7pPr lvl="6" rtl="0" algn="ctr">
              <a:lnSpc>
                <a:spcPct val="100000"/>
              </a:lnSpc>
              <a:spcBef>
                <a:spcPts val="0"/>
              </a:spcBef>
              <a:spcAft>
                <a:spcPts val="0"/>
              </a:spcAft>
              <a:buClr>
                <a:schemeClr val="dk1"/>
              </a:buClr>
              <a:buSzPts val="1200"/>
              <a:buNone/>
              <a:defRPr>
                <a:solidFill>
                  <a:schemeClr val="dk1"/>
                </a:solidFill>
              </a:defRPr>
            </a:lvl7pPr>
            <a:lvl8pPr lvl="7" rtl="0" algn="ctr">
              <a:lnSpc>
                <a:spcPct val="100000"/>
              </a:lnSpc>
              <a:spcBef>
                <a:spcPts val="0"/>
              </a:spcBef>
              <a:spcAft>
                <a:spcPts val="0"/>
              </a:spcAft>
              <a:buClr>
                <a:schemeClr val="dk1"/>
              </a:buClr>
              <a:buSzPts val="1200"/>
              <a:buNone/>
              <a:defRPr>
                <a:solidFill>
                  <a:schemeClr val="dk1"/>
                </a:solidFill>
              </a:defRPr>
            </a:lvl8pPr>
            <a:lvl9pPr lvl="8" rtl="0" algn="ctr">
              <a:lnSpc>
                <a:spcPct val="100000"/>
              </a:lnSpc>
              <a:spcBef>
                <a:spcPts val="0"/>
              </a:spcBef>
              <a:spcAft>
                <a:spcPts val="0"/>
              </a:spcAft>
              <a:buClr>
                <a:schemeClr val="dk1"/>
              </a:buClr>
              <a:buSzPts val="1200"/>
              <a:buNone/>
              <a:defRPr>
                <a:solidFill>
                  <a:schemeClr val="dk1"/>
                </a:solidFill>
              </a:defRPr>
            </a:lvl9pPr>
          </a:lstStyle>
          <a:p/>
        </p:txBody>
      </p:sp>
      <p:sp>
        <p:nvSpPr>
          <p:cNvPr id="459" name="Google Shape;459;p22"/>
          <p:cNvSpPr txBox="1"/>
          <p:nvPr>
            <p:ph hasCustomPrompt="1" idx="2" type="title"/>
          </p:nvPr>
        </p:nvSpPr>
        <p:spPr>
          <a:xfrm>
            <a:off x="2825681" y="992470"/>
            <a:ext cx="3492600" cy="7689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chemeClr val="lt1"/>
              </a:buClr>
              <a:buSzPts val="6000"/>
              <a:buNone/>
              <a:defRPr sz="4000">
                <a:solidFill>
                  <a:schemeClr val="accen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60" name="Google Shape;460;p22"/>
          <p:cNvSpPr txBox="1"/>
          <p:nvPr>
            <p:ph idx="3" type="subTitle"/>
          </p:nvPr>
        </p:nvSpPr>
        <p:spPr>
          <a:xfrm>
            <a:off x="2825681" y="1903782"/>
            <a:ext cx="3492600" cy="326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200"/>
              <a:buNone/>
              <a:defRPr sz="1400">
                <a:solidFill>
                  <a:schemeClr val="dk1"/>
                </a:solidFill>
              </a:defRPr>
            </a:lvl1pPr>
            <a:lvl2pPr lvl="1" rtl="0" algn="ctr">
              <a:lnSpc>
                <a:spcPct val="100000"/>
              </a:lnSpc>
              <a:spcBef>
                <a:spcPts val="0"/>
              </a:spcBef>
              <a:spcAft>
                <a:spcPts val="0"/>
              </a:spcAft>
              <a:buClr>
                <a:schemeClr val="dk1"/>
              </a:buClr>
              <a:buSzPts val="1200"/>
              <a:buNone/>
              <a:defRPr>
                <a:solidFill>
                  <a:schemeClr val="dk1"/>
                </a:solidFill>
              </a:defRPr>
            </a:lvl2pPr>
            <a:lvl3pPr lvl="2" rtl="0" algn="ctr">
              <a:lnSpc>
                <a:spcPct val="100000"/>
              </a:lnSpc>
              <a:spcBef>
                <a:spcPts val="0"/>
              </a:spcBef>
              <a:spcAft>
                <a:spcPts val="0"/>
              </a:spcAft>
              <a:buClr>
                <a:schemeClr val="dk1"/>
              </a:buClr>
              <a:buSzPts val="1200"/>
              <a:buNone/>
              <a:defRPr>
                <a:solidFill>
                  <a:schemeClr val="dk1"/>
                </a:solidFill>
              </a:defRPr>
            </a:lvl3pPr>
            <a:lvl4pPr lvl="3" rtl="0" algn="ctr">
              <a:lnSpc>
                <a:spcPct val="100000"/>
              </a:lnSpc>
              <a:spcBef>
                <a:spcPts val="0"/>
              </a:spcBef>
              <a:spcAft>
                <a:spcPts val="0"/>
              </a:spcAft>
              <a:buClr>
                <a:schemeClr val="dk1"/>
              </a:buClr>
              <a:buSzPts val="1200"/>
              <a:buNone/>
              <a:defRPr>
                <a:solidFill>
                  <a:schemeClr val="dk1"/>
                </a:solidFill>
              </a:defRPr>
            </a:lvl4pPr>
            <a:lvl5pPr lvl="4" rtl="0" algn="ctr">
              <a:lnSpc>
                <a:spcPct val="100000"/>
              </a:lnSpc>
              <a:spcBef>
                <a:spcPts val="0"/>
              </a:spcBef>
              <a:spcAft>
                <a:spcPts val="0"/>
              </a:spcAft>
              <a:buClr>
                <a:schemeClr val="dk1"/>
              </a:buClr>
              <a:buSzPts val="1200"/>
              <a:buNone/>
              <a:defRPr>
                <a:solidFill>
                  <a:schemeClr val="dk1"/>
                </a:solidFill>
              </a:defRPr>
            </a:lvl5pPr>
            <a:lvl6pPr lvl="5" rtl="0" algn="ctr">
              <a:lnSpc>
                <a:spcPct val="100000"/>
              </a:lnSpc>
              <a:spcBef>
                <a:spcPts val="0"/>
              </a:spcBef>
              <a:spcAft>
                <a:spcPts val="0"/>
              </a:spcAft>
              <a:buClr>
                <a:schemeClr val="dk1"/>
              </a:buClr>
              <a:buSzPts val="1200"/>
              <a:buNone/>
              <a:defRPr>
                <a:solidFill>
                  <a:schemeClr val="dk1"/>
                </a:solidFill>
              </a:defRPr>
            </a:lvl6pPr>
            <a:lvl7pPr lvl="6" rtl="0" algn="ctr">
              <a:lnSpc>
                <a:spcPct val="100000"/>
              </a:lnSpc>
              <a:spcBef>
                <a:spcPts val="0"/>
              </a:spcBef>
              <a:spcAft>
                <a:spcPts val="0"/>
              </a:spcAft>
              <a:buClr>
                <a:schemeClr val="dk1"/>
              </a:buClr>
              <a:buSzPts val="1200"/>
              <a:buNone/>
              <a:defRPr>
                <a:solidFill>
                  <a:schemeClr val="dk1"/>
                </a:solidFill>
              </a:defRPr>
            </a:lvl7pPr>
            <a:lvl8pPr lvl="7" rtl="0" algn="ctr">
              <a:lnSpc>
                <a:spcPct val="100000"/>
              </a:lnSpc>
              <a:spcBef>
                <a:spcPts val="0"/>
              </a:spcBef>
              <a:spcAft>
                <a:spcPts val="0"/>
              </a:spcAft>
              <a:buClr>
                <a:schemeClr val="dk1"/>
              </a:buClr>
              <a:buSzPts val="1200"/>
              <a:buNone/>
              <a:defRPr>
                <a:solidFill>
                  <a:schemeClr val="dk1"/>
                </a:solidFill>
              </a:defRPr>
            </a:lvl8pPr>
            <a:lvl9pPr lvl="8" rtl="0" algn="ctr">
              <a:lnSpc>
                <a:spcPct val="100000"/>
              </a:lnSpc>
              <a:spcBef>
                <a:spcPts val="0"/>
              </a:spcBef>
              <a:spcAft>
                <a:spcPts val="0"/>
              </a:spcAft>
              <a:buClr>
                <a:schemeClr val="dk1"/>
              </a:buClr>
              <a:buSzPts val="1200"/>
              <a:buNone/>
              <a:defRPr>
                <a:solidFill>
                  <a:schemeClr val="dk1"/>
                </a:solidFill>
              </a:defRPr>
            </a:lvl9pPr>
          </a:lstStyle>
          <a:p/>
        </p:txBody>
      </p:sp>
      <p:sp>
        <p:nvSpPr>
          <p:cNvPr id="461" name="Google Shape;461;p22"/>
          <p:cNvSpPr txBox="1"/>
          <p:nvPr>
            <p:ph hasCustomPrompt="1" idx="4" type="title"/>
          </p:nvPr>
        </p:nvSpPr>
        <p:spPr>
          <a:xfrm>
            <a:off x="4929200" y="2779656"/>
            <a:ext cx="3492600" cy="7689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chemeClr val="lt1"/>
              </a:buClr>
              <a:buSzPts val="6000"/>
              <a:buNone/>
              <a:defRPr sz="4000">
                <a:solidFill>
                  <a:schemeClr val="accen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62" name="Google Shape;462;p22"/>
          <p:cNvSpPr txBox="1"/>
          <p:nvPr>
            <p:ph idx="5" type="subTitle"/>
          </p:nvPr>
        </p:nvSpPr>
        <p:spPr>
          <a:xfrm>
            <a:off x="4929200" y="3690980"/>
            <a:ext cx="3492600" cy="326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200"/>
              <a:buNone/>
              <a:defRPr sz="1400">
                <a:solidFill>
                  <a:schemeClr val="dk1"/>
                </a:solidFill>
              </a:defRPr>
            </a:lvl1pPr>
            <a:lvl2pPr lvl="1" rtl="0" algn="ctr">
              <a:lnSpc>
                <a:spcPct val="100000"/>
              </a:lnSpc>
              <a:spcBef>
                <a:spcPts val="0"/>
              </a:spcBef>
              <a:spcAft>
                <a:spcPts val="0"/>
              </a:spcAft>
              <a:buClr>
                <a:schemeClr val="dk1"/>
              </a:buClr>
              <a:buSzPts val="1200"/>
              <a:buNone/>
              <a:defRPr>
                <a:solidFill>
                  <a:schemeClr val="dk1"/>
                </a:solidFill>
              </a:defRPr>
            </a:lvl2pPr>
            <a:lvl3pPr lvl="2" rtl="0" algn="ctr">
              <a:lnSpc>
                <a:spcPct val="100000"/>
              </a:lnSpc>
              <a:spcBef>
                <a:spcPts val="0"/>
              </a:spcBef>
              <a:spcAft>
                <a:spcPts val="0"/>
              </a:spcAft>
              <a:buClr>
                <a:schemeClr val="dk1"/>
              </a:buClr>
              <a:buSzPts val="1200"/>
              <a:buNone/>
              <a:defRPr>
                <a:solidFill>
                  <a:schemeClr val="dk1"/>
                </a:solidFill>
              </a:defRPr>
            </a:lvl3pPr>
            <a:lvl4pPr lvl="3" rtl="0" algn="ctr">
              <a:lnSpc>
                <a:spcPct val="100000"/>
              </a:lnSpc>
              <a:spcBef>
                <a:spcPts val="0"/>
              </a:spcBef>
              <a:spcAft>
                <a:spcPts val="0"/>
              </a:spcAft>
              <a:buClr>
                <a:schemeClr val="dk1"/>
              </a:buClr>
              <a:buSzPts val="1200"/>
              <a:buNone/>
              <a:defRPr>
                <a:solidFill>
                  <a:schemeClr val="dk1"/>
                </a:solidFill>
              </a:defRPr>
            </a:lvl4pPr>
            <a:lvl5pPr lvl="4" rtl="0" algn="ctr">
              <a:lnSpc>
                <a:spcPct val="100000"/>
              </a:lnSpc>
              <a:spcBef>
                <a:spcPts val="0"/>
              </a:spcBef>
              <a:spcAft>
                <a:spcPts val="0"/>
              </a:spcAft>
              <a:buClr>
                <a:schemeClr val="dk1"/>
              </a:buClr>
              <a:buSzPts val="1200"/>
              <a:buNone/>
              <a:defRPr>
                <a:solidFill>
                  <a:schemeClr val="dk1"/>
                </a:solidFill>
              </a:defRPr>
            </a:lvl5pPr>
            <a:lvl6pPr lvl="5" rtl="0" algn="ctr">
              <a:lnSpc>
                <a:spcPct val="100000"/>
              </a:lnSpc>
              <a:spcBef>
                <a:spcPts val="0"/>
              </a:spcBef>
              <a:spcAft>
                <a:spcPts val="0"/>
              </a:spcAft>
              <a:buClr>
                <a:schemeClr val="dk1"/>
              </a:buClr>
              <a:buSzPts val="1200"/>
              <a:buNone/>
              <a:defRPr>
                <a:solidFill>
                  <a:schemeClr val="dk1"/>
                </a:solidFill>
              </a:defRPr>
            </a:lvl6pPr>
            <a:lvl7pPr lvl="6" rtl="0" algn="ctr">
              <a:lnSpc>
                <a:spcPct val="100000"/>
              </a:lnSpc>
              <a:spcBef>
                <a:spcPts val="0"/>
              </a:spcBef>
              <a:spcAft>
                <a:spcPts val="0"/>
              </a:spcAft>
              <a:buClr>
                <a:schemeClr val="dk1"/>
              </a:buClr>
              <a:buSzPts val="1200"/>
              <a:buNone/>
              <a:defRPr>
                <a:solidFill>
                  <a:schemeClr val="dk1"/>
                </a:solidFill>
              </a:defRPr>
            </a:lvl7pPr>
            <a:lvl8pPr lvl="7" rtl="0" algn="ctr">
              <a:lnSpc>
                <a:spcPct val="100000"/>
              </a:lnSpc>
              <a:spcBef>
                <a:spcPts val="0"/>
              </a:spcBef>
              <a:spcAft>
                <a:spcPts val="0"/>
              </a:spcAft>
              <a:buClr>
                <a:schemeClr val="dk1"/>
              </a:buClr>
              <a:buSzPts val="1200"/>
              <a:buNone/>
              <a:defRPr>
                <a:solidFill>
                  <a:schemeClr val="dk1"/>
                </a:solidFill>
              </a:defRPr>
            </a:lvl8pPr>
            <a:lvl9pPr lvl="8" rtl="0" algn="ctr">
              <a:lnSpc>
                <a:spcPct val="100000"/>
              </a:lnSpc>
              <a:spcBef>
                <a:spcPts val="0"/>
              </a:spcBef>
              <a:spcAft>
                <a:spcPts val="0"/>
              </a:spcAft>
              <a:buClr>
                <a:schemeClr val="dk1"/>
              </a:buClr>
              <a:buSzPts val="1200"/>
              <a:buNone/>
              <a:defRPr>
                <a:solidFill>
                  <a:schemeClr val="dk1"/>
                </a:solidFill>
              </a:defRPr>
            </a:lvl9pPr>
          </a:lstStyle>
          <a:p/>
        </p:txBody>
      </p:sp>
      <p:grpSp>
        <p:nvGrpSpPr>
          <p:cNvPr id="463" name="Google Shape;463;p22"/>
          <p:cNvGrpSpPr/>
          <p:nvPr/>
        </p:nvGrpSpPr>
        <p:grpSpPr>
          <a:xfrm>
            <a:off x="0" y="-75"/>
            <a:ext cx="9144003" cy="5143649"/>
            <a:chOff x="0" y="-75"/>
            <a:chExt cx="9144003" cy="5143649"/>
          </a:xfrm>
        </p:grpSpPr>
        <p:grpSp>
          <p:nvGrpSpPr>
            <p:cNvPr id="464" name="Google Shape;464;p22"/>
            <p:cNvGrpSpPr/>
            <p:nvPr/>
          </p:nvGrpSpPr>
          <p:grpSpPr>
            <a:xfrm>
              <a:off x="0" y="-75"/>
              <a:ext cx="1463003" cy="5143649"/>
              <a:chOff x="6019236" y="1163696"/>
              <a:chExt cx="714182" cy="2510567"/>
            </a:xfrm>
          </p:grpSpPr>
          <p:pic>
            <p:nvPicPr>
              <p:cNvPr id="465" name="Google Shape;465;p22"/>
              <p:cNvPicPr preferRelativeResize="0"/>
              <p:nvPr/>
            </p:nvPicPr>
            <p:blipFill rotWithShape="1">
              <a:blip r:embed="rId2">
                <a:alphaModFix amt="19000"/>
              </a:blip>
              <a:srcRect b="30148" l="28503" r="65491" t="28519"/>
              <a:stretch/>
            </p:blipFill>
            <p:spPr>
              <a:xfrm>
                <a:off x="6019236" y="1163696"/>
                <a:ext cx="648658" cy="2510530"/>
              </a:xfrm>
              <a:prstGeom prst="rect">
                <a:avLst/>
              </a:prstGeom>
              <a:noFill/>
              <a:ln>
                <a:noFill/>
              </a:ln>
            </p:spPr>
          </p:pic>
          <p:pic>
            <p:nvPicPr>
              <p:cNvPr id="466" name="Google Shape;466;p22"/>
              <p:cNvPicPr preferRelativeResize="0"/>
              <p:nvPr/>
            </p:nvPicPr>
            <p:blipFill rotWithShape="1">
              <a:blip r:embed="rId3">
                <a:alphaModFix amt="19000"/>
              </a:blip>
              <a:srcRect b="30147" l="31047" r="62339" t="28522"/>
              <a:stretch/>
            </p:blipFill>
            <p:spPr>
              <a:xfrm>
                <a:off x="6019236" y="1163733"/>
                <a:ext cx="714182" cy="2510495"/>
              </a:xfrm>
              <a:prstGeom prst="rect">
                <a:avLst/>
              </a:prstGeom>
              <a:noFill/>
              <a:ln>
                <a:noFill/>
              </a:ln>
            </p:spPr>
          </p:pic>
          <p:pic>
            <p:nvPicPr>
              <p:cNvPr id="467" name="Google Shape;467;p22"/>
              <p:cNvPicPr preferRelativeResize="0"/>
              <p:nvPr/>
            </p:nvPicPr>
            <p:blipFill rotWithShape="1">
              <a:blip r:embed="rId4">
                <a:alphaModFix amt="19000"/>
              </a:blip>
              <a:srcRect b="30144" l="28294" r="65092" t="28524"/>
              <a:stretch/>
            </p:blipFill>
            <p:spPr>
              <a:xfrm>
                <a:off x="6019236" y="1163733"/>
                <a:ext cx="714182" cy="2510530"/>
              </a:xfrm>
              <a:prstGeom prst="rect">
                <a:avLst/>
              </a:prstGeom>
              <a:noFill/>
              <a:ln>
                <a:noFill/>
              </a:ln>
            </p:spPr>
          </p:pic>
          <p:pic>
            <p:nvPicPr>
              <p:cNvPr id="468" name="Google Shape;468;p22"/>
              <p:cNvPicPr preferRelativeResize="0"/>
              <p:nvPr/>
            </p:nvPicPr>
            <p:blipFill rotWithShape="1">
              <a:blip r:embed="rId5">
                <a:alphaModFix amt="62000"/>
              </a:blip>
              <a:srcRect b="31374" l="28980" r="64406" t="27295"/>
              <a:stretch/>
            </p:blipFill>
            <p:spPr>
              <a:xfrm>
                <a:off x="6019236" y="1163733"/>
                <a:ext cx="714182" cy="2510495"/>
              </a:xfrm>
              <a:prstGeom prst="rect">
                <a:avLst/>
              </a:prstGeom>
              <a:noFill/>
              <a:ln>
                <a:noFill/>
              </a:ln>
            </p:spPr>
          </p:pic>
        </p:grpSp>
        <p:grpSp>
          <p:nvGrpSpPr>
            <p:cNvPr id="469" name="Google Shape;469;p22"/>
            <p:cNvGrpSpPr/>
            <p:nvPr/>
          </p:nvGrpSpPr>
          <p:grpSpPr>
            <a:xfrm rot="10800000">
              <a:off x="7681000" y="-75"/>
              <a:ext cx="1463003" cy="5143649"/>
              <a:chOff x="6019236" y="1163696"/>
              <a:chExt cx="714182" cy="2510567"/>
            </a:xfrm>
          </p:grpSpPr>
          <p:pic>
            <p:nvPicPr>
              <p:cNvPr id="470" name="Google Shape;470;p22"/>
              <p:cNvPicPr preferRelativeResize="0"/>
              <p:nvPr/>
            </p:nvPicPr>
            <p:blipFill rotWithShape="1">
              <a:blip r:embed="rId2">
                <a:alphaModFix amt="19000"/>
              </a:blip>
              <a:srcRect b="30148" l="28503" r="65491" t="28519"/>
              <a:stretch/>
            </p:blipFill>
            <p:spPr>
              <a:xfrm>
                <a:off x="6019236" y="1163696"/>
                <a:ext cx="648658" cy="2510530"/>
              </a:xfrm>
              <a:prstGeom prst="rect">
                <a:avLst/>
              </a:prstGeom>
              <a:noFill/>
              <a:ln>
                <a:noFill/>
              </a:ln>
            </p:spPr>
          </p:pic>
          <p:pic>
            <p:nvPicPr>
              <p:cNvPr id="471" name="Google Shape;471;p22"/>
              <p:cNvPicPr preferRelativeResize="0"/>
              <p:nvPr/>
            </p:nvPicPr>
            <p:blipFill rotWithShape="1">
              <a:blip r:embed="rId3">
                <a:alphaModFix amt="19000"/>
              </a:blip>
              <a:srcRect b="30147" l="31047" r="62339" t="28522"/>
              <a:stretch/>
            </p:blipFill>
            <p:spPr>
              <a:xfrm>
                <a:off x="6019236" y="1163733"/>
                <a:ext cx="714182" cy="2510495"/>
              </a:xfrm>
              <a:prstGeom prst="rect">
                <a:avLst/>
              </a:prstGeom>
              <a:noFill/>
              <a:ln>
                <a:noFill/>
              </a:ln>
            </p:spPr>
          </p:pic>
          <p:pic>
            <p:nvPicPr>
              <p:cNvPr id="472" name="Google Shape;472;p22"/>
              <p:cNvPicPr preferRelativeResize="0"/>
              <p:nvPr/>
            </p:nvPicPr>
            <p:blipFill rotWithShape="1">
              <a:blip r:embed="rId4">
                <a:alphaModFix amt="19000"/>
              </a:blip>
              <a:srcRect b="30144" l="28294" r="65092" t="28524"/>
              <a:stretch/>
            </p:blipFill>
            <p:spPr>
              <a:xfrm>
                <a:off x="6019236" y="1163733"/>
                <a:ext cx="714182" cy="2510530"/>
              </a:xfrm>
              <a:prstGeom prst="rect">
                <a:avLst/>
              </a:prstGeom>
              <a:noFill/>
              <a:ln>
                <a:noFill/>
              </a:ln>
            </p:spPr>
          </p:pic>
          <p:pic>
            <p:nvPicPr>
              <p:cNvPr id="473" name="Google Shape;473;p22"/>
              <p:cNvPicPr preferRelativeResize="0"/>
              <p:nvPr/>
            </p:nvPicPr>
            <p:blipFill rotWithShape="1">
              <a:blip r:embed="rId5">
                <a:alphaModFix amt="60000"/>
              </a:blip>
              <a:srcRect b="31374" l="28980" r="64406" t="27295"/>
              <a:stretch/>
            </p:blipFill>
            <p:spPr>
              <a:xfrm>
                <a:off x="6019236" y="1163733"/>
                <a:ext cx="714182" cy="2510495"/>
              </a:xfrm>
              <a:prstGeom prst="rect">
                <a:avLst/>
              </a:prstGeom>
              <a:noFill/>
              <a:ln>
                <a:noFill/>
              </a:ln>
            </p:spPr>
          </p:pic>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spTree>
      <p:nvGrpSpPr>
        <p:cNvPr id="474" name="Shape 474"/>
        <p:cNvGrpSpPr/>
        <p:nvPr/>
      </p:nvGrpSpPr>
      <p:grpSpPr>
        <a:xfrm>
          <a:off x="0" y="0"/>
          <a:ext cx="0" cy="0"/>
          <a:chOff x="0" y="0"/>
          <a:chExt cx="0" cy="0"/>
        </a:xfrm>
      </p:grpSpPr>
      <p:sp>
        <p:nvSpPr>
          <p:cNvPr id="475" name="Google Shape;475;p23"/>
          <p:cNvSpPr txBox="1"/>
          <p:nvPr>
            <p:ph type="title"/>
          </p:nvPr>
        </p:nvSpPr>
        <p:spPr>
          <a:xfrm>
            <a:off x="4301875" y="539500"/>
            <a:ext cx="4128900" cy="1058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sz="66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76" name="Google Shape;476;p23"/>
          <p:cNvSpPr txBox="1"/>
          <p:nvPr>
            <p:ph idx="1" type="subTitle"/>
          </p:nvPr>
        </p:nvSpPr>
        <p:spPr>
          <a:xfrm>
            <a:off x="4301875" y="1592100"/>
            <a:ext cx="4128900" cy="1153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77" name="Google Shape;477;p23"/>
          <p:cNvSpPr txBox="1"/>
          <p:nvPr/>
        </p:nvSpPr>
        <p:spPr>
          <a:xfrm>
            <a:off x="4058575" y="3714750"/>
            <a:ext cx="4372200" cy="463500"/>
          </a:xfrm>
          <a:prstGeom prst="rect">
            <a:avLst/>
          </a:prstGeom>
          <a:noFill/>
          <a:ln>
            <a:noFill/>
          </a:ln>
        </p:spPr>
        <p:txBody>
          <a:bodyPr anchorCtr="0" anchor="ctr" bIns="91425" lIns="91425" spcFirstLastPara="1" rIns="91425" wrap="square" tIns="91425">
            <a:noAutofit/>
          </a:bodyPr>
          <a:lstStyle/>
          <a:p>
            <a:pPr indent="0" lvl="0" marL="0" rtl="0" algn="ctr">
              <a:spcBef>
                <a:spcPts val="300"/>
              </a:spcBef>
              <a:spcAft>
                <a:spcPts val="0"/>
              </a:spcAft>
              <a:buNone/>
            </a:pPr>
            <a:r>
              <a:rPr b="1" lang="en" sz="1000">
                <a:solidFill>
                  <a:schemeClr val="dk1"/>
                </a:solidFill>
                <a:latin typeface="Work Sans"/>
                <a:ea typeface="Work Sans"/>
                <a:cs typeface="Work Sans"/>
                <a:sym typeface="Work Sans"/>
              </a:rPr>
              <a:t>CREDITS:</a:t>
            </a:r>
            <a:r>
              <a:rPr lang="en" sz="1000">
                <a:solidFill>
                  <a:schemeClr val="dk1"/>
                </a:solidFill>
                <a:latin typeface="Work Sans"/>
                <a:ea typeface="Work Sans"/>
                <a:cs typeface="Work Sans"/>
                <a:sym typeface="Work Sans"/>
              </a:rPr>
              <a:t> This presentation template was created by </a:t>
            </a:r>
            <a:r>
              <a:rPr b="1" lang="en" sz="1000" u="sng">
                <a:solidFill>
                  <a:schemeClr val="hlink"/>
                </a:solidFill>
                <a:latin typeface="Work Sans"/>
                <a:ea typeface="Work Sans"/>
                <a:cs typeface="Work Sans"/>
                <a:sym typeface="Work Sans"/>
                <a:hlinkClick r:id="rId2"/>
              </a:rPr>
              <a:t>Slidesgo</a:t>
            </a:r>
            <a:r>
              <a:rPr lang="en" sz="1000">
                <a:solidFill>
                  <a:schemeClr val="dk1"/>
                </a:solidFill>
                <a:latin typeface="Work Sans"/>
                <a:ea typeface="Work Sans"/>
                <a:cs typeface="Work Sans"/>
                <a:sym typeface="Work Sans"/>
              </a:rPr>
              <a:t>, and includes icons by </a:t>
            </a:r>
            <a:r>
              <a:rPr b="1" lang="en" sz="1000" u="sng">
                <a:solidFill>
                  <a:schemeClr val="dk1"/>
                </a:solidFill>
                <a:latin typeface="Work Sans"/>
                <a:ea typeface="Work Sans"/>
                <a:cs typeface="Work Sans"/>
                <a:sym typeface="Work Sans"/>
                <a:hlinkClick r:id="rId3">
                  <a:extLst>
                    <a:ext uri="{A12FA001-AC4F-418D-AE19-62706E023703}">
                      <ahyp:hlinkClr val="tx"/>
                    </a:ext>
                  </a:extLst>
                </a:hlinkClick>
              </a:rPr>
              <a:t>Flaticon</a:t>
            </a:r>
            <a:r>
              <a:rPr lang="en" sz="1000">
                <a:solidFill>
                  <a:schemeClr val="dk1"/>
                </a:solidFill>
                <a:latin typeface="Work Sans"/>
                <a:ea typeface="Work Sans"/>
                <a:cs typeface="Work Sans"/>
                <a:sym typeface="Work Sans"/>
              </a:rPr>
              <a:t>, and infographics &amp; images by </a:t>
            </a:r>
            <a:r>
              <a:rPr b="1" lang="en" sz="1000" u="sng">
                <a:solidFill>
                  <a:schemeClr val="dk1"/>
                </a:solidFill>
                <a:latin typeface="Work Sans"/>
                <a:ea typeface="Work Sans"/>
                <a:cs typeface="Work Sans"/>
                <a:sym typeface="Work Sans"/>
                <a:hlinkClick r:id="rId4">
                  <a:extLst>
                    <a:ext uri="{A12FA001-AC4F-418D-AE19-62706E023703}">
                      <ahyp:hlinkClr val="tx"/>
                    </a:ext>
                  </a:extLst>
                </a:hlinkClick>
              </a:rPr>
              <a:t>Freepik</a:t>
            </a:r>
            <a:r>
              <a:rPr lang="en" sz="1000" u="sng">
                <a:solidFill>
                  <a:schemeClr val="dk1"/>
                </a:solidFill>
                <a:latin typeface="Work Sans"/>
                <a:ea typeface="Work Sans"/>
                <a:cs typeface="Work Sans"/>
                <a:sym typeface="Work Sans"/>
              </a:rPr>
              <a:t> </a:t>
            </a:r>
            <a:endParaRPr b="1" sz="1000" u="sng">
              <a:solidFill>
                <a:schemeClr val="dk1"/>
              </a:solidFill>
              <a:latin typeface="Work Sans"/>
              <a:ea typeface="Work Sans"/>
              <a:cs typeface="Work Sans"/>
              <a:sym typeface="Work San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spTree>
      <p:nvGrpSpPr>
        <p:cNvPr id="478" name="Shape 478"/>
        <p:cNvGrpSpPr/>
        <p:nvPr/>
      </p:nvGrpSpPr>
      <p:grpSpPr>
        <a:xfrm>
          <a:off x="0" y="0"/>
          <a:ext cx="0" cy="0"/>
          <a:chOff x="0" y="0"/>
          <a:chExt cx="0" cy="0"/>
        </a:xfrm>
      </p:grpSpPr>
      <p:sp>
        <p:nvSpPr>
          <p:cNvPr id="479" name="Google Shape;479;p24"/>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4"/>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1" name="Google Shape;481;p24"/>
          <p:cNvGrpSpPr/>
          <p:nvPr/>
        </p:nvGrpSpPr>
        <p:grpSpPr>
          <a:xfrm>
            <a:off x="-12925" y="-38099"/>
            <a:ext cx="9185500" cy="5195200"/>
            <a:chOff x="-12925" y="-38099"/>
            <a:chExt cx="9185500" cy="5195200"/>
          </a:xfrm>
        </p:grpSpPr>
        <p:grpSp>
          <p:nvGrpSpPr>
            <p:cNvPr id="482" name="Google Shape;482;p24"/>
            <p:cNvGrpSpPr/>
            <p:nvPr/>
          </p:nvGrpSpPr>
          <p:grpSpPr>
            <a:xfrm rot="10800000">
              <a:off x="7890977" y="-38099"/>
              <a:ext cx="1281598" cy="5195200"/>
              <a:chOff x="6146133" y="919326"/>
              <a:chExt cx="625628" cy="2535728"/>
            </a:xfrm>
          </p:grpSpPr>
          <p:pic>
            <p:nvPicPr>
              <p:cNvPr id="483" name="Google Shape;483;p24"/>
              <p:cNvPicPr preferRelativeResize="0"/>
              <p:nvPr/>
            </p:nvPicPr>
            <p:blipFill rotWithShape="1">
              <a:blip r:embed="rId2">
                <a:alphaModFix amt="19000"/>
              </a:blip>
              <a:srcRect b="33833" l="29247" r="65361" t="24495"/>
              <a:stretch/>
            </p:blipFill>
            <p:spPr>
              <a:xfrm>
                <a:off x="6160082" y="919326"/>
                <a:ext cx="582206" cy="2531080"/>
              </a:xfrm>
              <a:prstGeom prst="rect">
                <a:avLst/>
              </a:prstGeom>
              <a:noFill/>
              <a:ln>
                <a:noFill/>
              </a:ln>
            </p:spPr>
          </p:pic>
          <p:pic>
            <p:nvPicPr>
              <p:cNvPr id="484" name="Google Shape;484;p24"/>
              <p:cNvPicPr preferRelativeResize="0"/>
              <p:nvPr/>
            </p:nvPicPr>
            <p:blipFill rotWithShape="1">
              <a:blip r:embed="rId3">
                <a:alphaModFix amt="19000"/>
              </a:blip>
              <a:srcRect b="33751" l="32222" r="62339" t="24585"/>
              <a:stretch/>
            </p:blipFill>
            <p:spPr>
              <a:xfrm>
                <a:off x="6146133" y="924390"/>
                <a:ext cx="587285" cy="2530664"/>
              </a:xfrm>
              <a:prstGeom prst="rect">
                <a:avLst/>
              </a:prstGeom>
              <a:noFill/>
              <a:ln>
                <a:noFill/>
              </a:ln>
            </p:spPr>
          </p:pic>
          <p:pic>
            <p:nvPicPr>
              <p:cNvPr id="485" name="Google Shape;485;p24"/>
              <p:cNvPicPr preferRelativeResize="0"/>
              <p:nvPr/>
            </p:nvPicPr>
            <p:blipFill rotWithShape="1">
              <a:blip r:embed="rId4">
                <a:alphaModFix amt="19000"/>
              </a:blip>
              <a:srcRect b="33907" l="32354" r="61982" t="24499"/>
              <a:stretch/>
            </p:blipFill>
            <p:spPr>
              <a:xfrm>
                <a:off x="6160082" y="919326"/>
                <a:ext cx="611678" cy="2526431"/>
              </a:xfrm>
              <a:prstGeom prst="rect">
                <a:avLst/>
              </a:prstGeom>
              <a:noFill/>
              <a:ln>
                <a:noFill/>
              </a:ln>
            </p:spPr>
          </p:pic>
          <p:pic>
            <p:nvPicPr>
              <p:cNvPr id="486" name="Google Shape;486;p24"/>
              <p:cNvPicPr preferRelativeResize="0"/>
              <p:nvPr/>
            </p:nvPicPr>
            <p:blipFill rotWithShape="1">
              <a:blip r:embed="rId5">
                <a:alphaModFix amt="30000"/>
              </a:blip>
              <a:srcRect b="35207" l="32265" r="62813" t="23270"/>
              <a:stretch/>
            </p:blipFill>
            <p:spPr>
              <a:xfrm>
                <a:off x="6225179" y="919326"/>
                <a:ext cx="531413" cy="2522183"/>
              </a:xfrm>
              <a:prstGeom prst="rect">
                <a:avLst/>
              </a:prstGeom>
              <a:noFill/>
              <a:ln>
                <a:noFill/>
              </a:ln>
            </p:spPr>
          </p:pic>
        </p:grpSp>
        <p:grpSp>
          <p:nvGrpSpPr>
            <p:cNvPr id="487" name="Google Shape;487;p24"/>
            <p:cNvGrpSpPr/>
            <p:nvPr/>
          </p:nvGrpSpPr>
          <p:grpSpPr>
            <a:xfrm>
              <a:off x="-12925" y="-12750"/>
              <a:ext cx="1253025" cy="5159426"/>
              <a:chOff x="-3034607" y="-84963"/>
              <a:chExt cx="2316984" cy="5888411"/>
            </a:xfrm>
          </p:grpSpPr>
          <p:pic>
            <p:nvPicPr>
              <p:cNvPr id="488" name="Google Shape;488;p24"/>
              <p:cNvPicPr preferRelativeResize="0"/>
              <p:nvPr/>
            </p:nvPicPr>
            <p:blipFill rotWithShape="1">
              <a:blip r:embed="rId5">
                <a:alphaModFix amt="33000"/>
              </a:blip>
              <a:srcRect b="29454" l="28458" r="61068" t="23232"/>
              <a:stretch/>
            </p:blipFill>
            <p:spPr>
              <a:xfrm>
                <a:off x="-3034607" y="-84963"/>
                <a:ext cx="2316984" cy="5888411"/>
              </a:xfrm>
              <a:prstGeom prst="rect">
                <a:avLst/>
              </a:prstGeom>
              <a:noFill/>
              <a:ln>
                <a:noFill/>
              </a:ln>
            </p:spPr>
          </p:pic>
          <p:pic>
            <p:nvPicPr>
              <p:cNvPr id="489" name="Google Shape;489;p24"/>
              <p:cNvPicPr preferRelativeResize="0"/>
              <p:nvPr/>
            </p:nvPicPr>
            <p:blipFill rotWithShape="1">
              <a:blip r:embed="rId2">
                <a:alphaModFix amt="38000"/>
              </a:blip>
              <a:srcRect b="29450" l="27186" r="65490" t="23378"/>
              <a:stretch/>
            </p:blipFill>
            <p:spPr>
              <a:xfrm>
                <a:off x="-3034607" y="-66788"/>
                <a:ext cx="1620053" cy="5870235"/>
              </a:xfrm>
              <a:prstGeom prst="rect">
                <a:avLst/>
              </a:prstGeom>
              <a:noFill/>
              <a:ln>
                <a:noFill/>
              </a:ln>
            </p:spPr>
          </p:pic>
          <p:pic>
            <p:nvPicPr>
              <p:cNvPr id="490" name="Google Shape;490;p24"/>
              <p:cNvPicPr preferRelativeResize="0"/>
              <p:nvPr/>
            </p:nvPicPr>
            <p:blipFill rotWithShape="1">
              <a:blip r:embed="rId4">
                <a:alphaModFix amt="19000"/>
              </a:blip>
              <a:srcRect b="30756" l="27741" r="62254" t="22072"/>
              <a:stretch/>
            </p:blipFill>
            <p:spPr>
              <a:xfrm>
                <a:off x="-3034607" y="-66788"/>
                <a:ext cx="2316984" cy="5870235"/>
              </a:xfrm>
              <a:prstGeom prst="rect">
                <a:avLst/>
              </a:prstGeom>
              <a:noFill/>
              <a:ln>
                <a:noFill/>
              </a:ln>
            </p:spPr>
          </p:pic>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spTree>
      <p:nvGrpSpPr>
        <p:cNvPr id="491" name="Shape 491"/>
        <p:cNvGrpSpPr/>
        <p:nvPr/>
      </p:nvGrpSpPr>
      <p:grpSpPr>
        <a:xfrm>
          <a:off x="0" y="0"/>
          <a:ext cx="0" cy="0"/>
          <a:chOff x="0" y="0"/>
          <a:chExt cx="0" cy="0"/>
        </a:xfrm>
      </p:grpSpPr>
      <p:sp>
        <p:nvSpPr>
          <p:cNvPr id="492" name="Google Shape;492;p25"/>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3" name="Google Shape;493;p25"/>
          <p:cNvGrpSpPr/>
          <p:nvPr/>
        </p:nvGrpSpPr>
        <p:grpSpPr>
          <a:xfrm flipH="1">
            <a:off x="0" y="-47625"/>
            <a:ext cx="9144000" cy="5210174"/>
            <a:chOff x="106079" y="-38100"/>
            <a:chExt cx="9144000" cy="5210174"/>
          </a:xfrm>
        </p:grpSpPr>
        <p:grpSp>
          <p:nvGrpSpPr>
            <p:cNvPr id="494" name="Google Shape;494;p25"/>
            <p:cNvGrpSpPr/>
            <p:nvPr/>
          </p:nvGrpSpPr>
          <p:grpSpPr>
            <a:xfrm rot="10800000">
              <a:off x="6907031" y="-38100"/>
              <a:ext cx="2343048" cy="5210174"/>
              <a:chOff x="6108299" y="912017"/>
              <a:chExt cx="1143787" cy="2543037"/>
            </a:xfrm>
          </p:grpSpPr>
          <p:pic>
            <p:nvPicPr>
              <p:cNvPr id="495" name="Google Shape;495;p25"/>
              <p:cNvPicPr preferRelativeResize="0"/>
              <p:nvPr/>
            </p:nvPicPr>
            <p:blipFill rotWithShape="1">
              <a:blip r:embed="rId2">
                <a:alphaModFix amt="19000"/>
              </a:blip>
              <a:srcRect b="35672" l="28552" r="65620" t="22689"/>
              <a:stretch/>
            </p:blipFill>
            <p:spPr>
              <a:xfrm>
                <a:off x="6112948" y="925964"/>
                <a:ext cx="629338" cy="2529090"/>
              </a:xfrm>
              <a:prstGeom prst="rect">
                <a:avLst/>
              </a:prstGeom>
              <a:noFill/>
              <a:ln>
                <a:noFill/>
              </a:ln>
            </p:spPr>
          </p:pic>
          <p:pic>
            <p:nvPicPr>
              <p:cNvPr id="496" name="Google Shape;496;p25"/>
              <p:cNvPicPr preferRelativeResize="0"/>
              <p:nvPr/>
            </p:nvPicPr>
            <p:blipFill rotWithShape="1">
              <a:blip r:embed="rId3">
                <a:alphaModFix amt="19000"/>
              </a:blip>
              <a:srcRect b="33909" l="31872" r="62339" t="24377"/>
              <a:stretch/>
            </p:blipFill>
            <p:spPr>
              <a:xfrm>
                <a:off x="6108299" y="912017"/>
                <a:ext cx="625128" cy="2533739"/>
              </a:xfrm>
              <a:prstGeom prst="rect">
                <a:avLst/>
              </a:prstGeom>
              <a:noFill/>
              <a:ln>
                <a:noFill/>
              </a:ln>
            </p:spPr>
          </p:pic>
          <p:pic>
            <p:nvPicPr>
              <p:cNvPr id="497" name="Google Shape;497;p25"/>
              <p:cNvPicPr preferRelativeResize="0"/>
              <p:nvPr/>
            </p:nvPicPr>
            <p:blipFill rotWithShape="1">
              <a:blip r:embed="rId4">
                <a:alphaModFix amt="27000"/>
              </a:blip>
              <a:srcRect b="33987" l="29806" r="59602" t="24529"/>
              <a:stretch/>
            </p:blipFill>
            <p:spPr>
              <a:xfrm>
                <a:off x="6108299" y="921315"/>
                <a:ext cx="1143787" cy="2519791"/>
              </a:xfrm>
              <a:prstGeom prst="rect">
                <a:avLst/>
              </a:prstGeom>
              <a:noFill/>
              <a:ln>
                <a:noFill/>
              </a:ln>
            </p:spPr>
          </p:pic>
        </p:grpSp>
        <p:grpSp>
          <p:nvGrpSpPr>
            <p:cNvPr id="498" name="Google Shape;498;p25"/>
            <p:cNvGrpSpPr/>
            <p:nvPr/>
          </p:nvGrpSpPr>
          <p:grpSpPr>
            <a:xfrm>
              <a:off x="106079" y="-9525"/>
              <a:ext cx="1456025" cy="5181600"/>
              <a:chOff x="-2814555" y="-81282"/>
              <a:chExt cx="2692354" cy="5913718"/>
            </a:xfrm>
          </p:grpSpPr>
          <p:pic>
            <p:nvPicPr>
              <p:cNvPr id="499" name="Google Shape;499;p25"/>
              <p:cNvPicPr preferRelativeResize="0"/>
              <p:nvPr/>
            </p:nvPicPr>
            <p:blipFill rotWithShape="1">
              <a:blip r:embed="rId4">
                <a:alphaModFix amt="33000"/>
              </a:blip>
              <a:srcRect b="29224" l="29453" r="59602" t="23256"/>
              <a:stretch/>
            </p:blipFill>
            <p:spPr>
              <a:xfrm>
                <a:off x="-2814555" y="-81282"/>
                <a:ext cx="2421091" cy="5913718"/>
              </a:xfrm>
              <a:prstGeom prst="rect">
                <a:avLst/>
              </a:prstGeom>
              <a:noFill/>
              <a:ln>
                <a:noFill/>
              </a:ln>
            </p:spPr>
          </p:pic>
          <p:pic>
            <p:nvPicPr>
              <p:cNvPr id="500" name="Google Shape;500;p25"/>
              <p:cNvPicPr preferRelativeResize="0"/>
              <p:nvPr/>
            </p:nvPicPr>
            <p:blipFill rotWithShape="1">
              <a:blip r:embed="rId2">
                <a:alphaModFix amt="38000"/>
              </a:blip>
              <a:srcRect b="29220" l="27543" r="64217" t="23261"/>
              <a:stretch/>
            </p:blipFill>
            <p:spPr>
              <a:xfrm>
                <a:off x="-2814555" y="-81282"/>
                <a:ext cx="1822718" cy="5913718"/>
              </a:xfrm>
              <a:prstGeom prst="rect">
                <a:avLst/>
              </a:prstGeom>
              <a:noFill/>
              <a:ln>
                <a:noFill/>
              </a:ln>
            </p:spPr>
          </p:pic>
          <p:pic>
            <p:nvPicPr>
              <p:cNvPr id="501" name="Google Shape;501;p25"/>
              <p:cNvPicPr preferRelativeResize="0"/>
              <p:nvPr/>
            </p:nvPicPr>
            <p:blipFill rotWithShape="1">
              <a:blip r:embed="rId5">
                <a:alphaModFix amt="19000"/>
              </a:blip>
              <a:srcRect b="30581" l="28691" r="59682" t="22073"/>
              <a:stretch/>
            </p:blipFill>
            <p:spPr>
              <a:xfrm>
                <a:off x="-2814555" y="-66788"/>
                <a:ext cx="2692354" cy="5891978"/>
              </a:xfrm>
              <a:prstGeom prst="rect">
                <a:avLst/>
              </a:prstGeom>
              <a:noFill/>
              <a:ln>
                <a:noFill/>
              </a:ln>
            </p:spPr>
          </p:pic>
        </p:grpSp>
      </p:grpSp>
      <p:grpSp>
        <p:nvGrpSpPr>
          <p:cNvPr id="502" name="Google Shape;502;p25"/>
          <p:cNvGrpSpPr/>
          <p:nvPr/>
        </p:nvGrpSpPr>
        <p:grpSpPr>
          <a:xfrm>
            <a:off x="-47425" y="-66677"/>
            <a:ext cx="9267625" cy="5223777"/>
            <a:chOff x="-47425" y="-66677"/>
            <a:chExt cx="9267625" cy="5223777"/>
          </a:xfrm>
        </p:grpSpPr>
        <p:grpSp>
          <p:nvGrpSpPr>
            <p:cNvPr id="503" name="Google Shape;503;p25"/>
            <p:cNvGrpSpPr/>
            <p:nvPr/>
          </p:nvGrpSpPr>
          <p:grpSpPr>
            <a:xfrm flipH="1" rot="10800000">
              <a:off x="-47425" y="-66677"/>
              <a:ext cx="1295198" cy="5223777"/>
              <a:chOff x="6154392" y="1015914"/>
              <a:chExt cx="632266" cy="2549676"/>
            </a:xfrm>
          </p:grpSpPr>
          <p:pic>
            <p:nvPicPr>
              <p:cNvPr id="504" name="Google Shape;504;p25"/>
              <p:cNvPicPr preferRelativeResize="0"/>
              <p:nvPr/>
            </p:nvPicPr>
            <p:blipFill rotWithShape="1">
              <a:blip r:embed="rId5">
                <a:alphaModFix amt="19000"/>
              </a:blip>
              <a:srcRect b="32237" l="27741" r="66666" t="26091"/>
              <a:stretch/>
            </p:blipFill>
            <p:spPr>
              <a:xfrm>
                <a:off x="6182718" y="1015914"/>
                <a:ext cx="603941" cy="2531080"/>
              </a:xfrm>
              <a:prstGeom prst="rect">
                <a:avLst/>
              </a:prstGeom>
              <a:noFill/>
              <a:ln>
                <a:noFill/>
              </a:ln>
            </p:spPr>
          </p:pic>
          <p:pic>
            <p:nvPicPr>
              <p:cNvPr id="505" name="Google Shape;505;p25"/>
              <p:cNvPicPr preferRelativeResize="0"/>
              <p:nvPr/>
            </p:nvPicPr>
            <p:blipFill rotWithShape="1">
              <a:blip r:embed="rId4">
                <a:alphaModFix amt="19000"/>
              </a:blip>
              <a:srcRect b="31943" l="27821" r="66367" t="26191"/>
              <a:stretch/>
            </p:blipFill>
            <p:spPr>
              <a:xfrm>
                <a:off x="6154392" y="1022552"/>
                <a:ext cx="627619" cy="2543038"/>
              </a:xfrm>
              <a:prstGeom prst="rect">
                <a:avLst/>
              </a:prstGeom>
              <a:noFill/>
              <a:ln>
                <a:noFill/>
              </a:ln>
            </p:spPr>
          </p:pic>
          <p:pic>
            <p:nvPicPr>
              <p:cNvPr id="506" name="Google Shape;506;p25"/>
              <p:cNvPicPr preferRelativeResize="0"/>
              <p:nvPr/>
            </p:nvPicPr>
            <p:blipFill rotWithShape="1">
              <a:blip r:embed="rId2">
                <a:alphaModFix amt="25000"/>
              </a:blip>
              <a:srcRect b="32403" l="28935" r="65490" t="26114"/>
              <a:stretch/>
            </p:blipFill>
            <p:spPr>
              <a:xfrm>
                <a:off x="6177544" y="1017902"/>
                <a:ext cx="601954" cy="2519791"/>
              </a:xfrm>
              <a:prstGeom prst="rect">
                <a:avLst/>
              </a:prstGeom>
              <a:noFill/>
              <a:ln>
                <a:noFill/>
              </a:ln>
            </p:spPr>
          </p:pic>
        </p:grpSp>
        <p:grpSp>
          <p:nvGrpSpPr>
            <p:cNvPr id="507" name="Google Shape;507;p25"/>
            <p:cNvGrpSpPr/>
            <p:nvPr/>
          </p:nvGrpSpPr>
          <p:grpSpPr>
            <a:xfrm flipH="1">
              <a:off x="7925002" y="-18175"/>
              <a:ext cx="1295198" cy="5161752"/>
              <a:chOff x="6154391" y="1138022"/>
              <a:chExt cx="632266" cy="2519402"/>
            </a:xfrm>
          </p:grpSpPr>
          <p:pic>
            <p:nvPicPr>
              <p:cNvPr id="508" name="Google Shape;508;p25"/>
              <p:cNvPicPr preferRelativeResize="0"/>
              <p:nvPr/>
            </p:nvPicPr>
            <p:blipFill rotWithShape="1">
              <a:blip r:embed="rId5">
                <a:alphaModFix amt="19000"/>
              </a:blip>
              <a:srcRect b="30424" l="27741" r="66666" t="28097"/>
              <a:stretch/>
            </p:blipFill>
            <p:spPr>
              <a:xfrm>
                <a:off x="6182716" y="1138022"/>
                <a:ext cx="603941" cy="2519402"/>
              </a:xfrm>
              <a:prstGeom prst="rect">
                <a:avLst/>
              </a:prstGeom>
              <a:noFill/>
              <a:ln>
                <a:noFill/>
              </a:ln>
            </p:spPr>
          </p:pic>
          <p:pic>
            <p:nvPicPr>
              <p:cNvPr id="509" name="Google Shape;509;p25"/>
              <p:cNvPicPr preferRelativeResize="0"/>
              <p:nvPr/>
            </p:nvPicPr>
            <p:blipFill rotWithShape="1">
              <a:blip r:embed="rId4">
                <a:alphaModFix amt="19000"/>
              </a:blip>
              <a:srcRect b="30431" l="27821" r="66367" t="28092"/>
              <a:stretch/>
            </p:blipFill>
            <p:spPr>
              <a:xfrm>
                <a:off x="6154391" y="1138022"/>
                <a:ext cx="627619" cy="2519402"/>
              </a:xfrm>
              <a:prstGeom prst="rect">
                <a:avLst/>
              </a:prstGeom>
              <a:noFill/>
              <a:ln>
                <a:noFill/>
              </a:ln>
            </p:spPr>
          </p:pic>
          <p:pic>
            <p:nvPicPr>
              <p:cNvPr id="510" name="Google Shape;510;p25"/>
              <p:cNvPicPr preferRelativeResize="0"/>
              <p:nvPr/>
            </p:nvPicPr>
            <p:blipFill rotWithShape="1">
              <a:blip r:embed="rId2">
                <a:alphaModFix amt="27000"/>
              </a:blip>
              <a:srcRect b="30425" l="28935" r="65490" t="28243"/>
              <a:stretch/>
            </p:blipFill>
            <p:spPr>
              <a:xfrm>
                <a:off x="6177542" y="1146893"/>
                <a:ext cx="601954" cy="2510495"/>
              </a:xfrm>
              <a:prstGeom prst="rect">
                <a:avLst/>
              </a:prstGeom>
              <a:noFill/>
              <a:ln>
                <a:noFill/>
              </a:ln>
            </p:spPr>
          </p:pic>
        </p:gr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9_1_1">
    <p:spTree>
      <p:nvGrpSpPr>
        <p:cNvPr id="511" name="Shape 511"/>
        <p:cNvGrpSpPr/>
        <p:nvPr/>
      </p:nvGrpSpPr>
      <p:grpSpPr>
        <a:xfrm>
          <a:off x="0" y="0"/>
          <a:ext cx="0" cy="0"/>
          <a:chOff x="0" y="0"/>
          <a:chExt cx="0" cy="0"/>
        </a:xfrm>
      </p:grpSpPr>
      <p:grpSp>
        <p:nvGrpSpPr>
          <p:cNvPr id="512" name="Google Shape;512;p26"/>
          <p:cNvGrpSpPr/>
          <p:nvPr/>
        </p:nvGrpSpPr>
        <p:grpSpPr>
          <a:xfrm>
            <a:off x="0" y="0"/>
            <a:ext cx="9144000" cy="5143575"/>
            <a:chOff x="0" y="0"/>
            <a:chExt cx="9144000" cy="5143575"/>
          </a:xfrm>
        </p:grpSpPr>
        <p:sp>
          <p:nvSpPr>
            <p:cNvPr id="513" name="Google Shape;513;p26"/>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6"/>
            <p:cNvSpPr/>
            <p:nvPr/>
          </p:nvSpPr>
          <p:spPr>
            <a:xfrm>
              <a:off x="0" y="0"/>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5" name="Google Shape;515;p26"/>
          <p:cNvGrpSpPr/>
          <p:nvPr/>
        </p:nvGrpSpPr>
        <p:grpSpPr>
          <a:xfrm>
            <a:off x="0" y="-75"/>
            <a:ext cx="9144003" cy="5143649"/>
            <a:chOff x="0" y="-75"/>
            <a:chExt cx="9144003" cy="5143649"/>
          </a:xfrm>
        </p:grpSpPr>
        <p:grpSp>
          <p:nvGrpSpPr>
            <p:cNvPr id="516" name="Google Shape;516;p26"/>
            <p:cNvGrpSpPr/>
            <p:nvPr/>
          </p:nvGrpSpPr>
          <p:grpSpPr>
            <a:xfrm>
              <a:off x="0" y="-75"/>
              <a:ext cx="1463003" cy="5143649"/>
              <a:chOff x="6019236" y="1163696"/>
              <a:chExt cx="714182" cy="2510567"/>
            </a:xfrm>
          </p:grpSpPr>
          <p:pic>
            <p:nvPicPr>
              <p:cNvPr id="517" name="Google Shape;517;p26"/>
              <p:cNvPicPr preferRelativeResize="0"/>
              <p:nvPr/>
            </p:nvPicPr>
            <p:blipFill rotWithShape="1">
              <a:blip r:embed="rId2">
                <a:alphaModFix amt="19000"/>
              </a:blip>
              <a:srcRect b="30148" l="28503" r="65491" t="28519"/>
              <a:stretch/>
            </p:blipFill>
            <p:spPr>
              <a:xfrm>
                <a:off x="6019236" y="1163696"/>
                <a:ext cx="648658" cy="2510530"/>
              </a:xfrm>
              <a:prstGeom prst="rect">
                <a:avLst/>
              </a:prstGeom>
              <a:noFill/>
              <a:ln>
                <a:noFill/>
              </a:ln>
            </p:spPr>
          </p:pic>
          <p:pic>
            <p:nvPicPr>
              <p:cNvPr id="518" name="Google Shape;518;p26"/>
              <p:cNvPicPr preferRelativeResize="0"/>
              <p:nvPr/>
            </p:nvPicPr>
            <p:blipFill rotWithShape="1">
              <a:blip r:embed="rId3">
                <a:alphaModFix amt="19000"/>
              </a:blip>
              <a:srcRect b="30147" l="31047" r="62339" t="28522"/>
              <a:stretch/>
            </p:blipFill>
            <p:spPr>
              <a:xfrm>
                <a:off x="6019236" y="1163733"/>
                <a:ext cx="714182" cy="2510495"/>
              </a:xfrm>
              <a:prstGeom prst="rect">
                <a:avLst/>
              </a:prstGeom>
              <a:noFill/>
              <a:ln>
                <a:noFill/>
              </a:ln>
            </p:spPr>
          </p:pic>
          <p:pic>
            <p:nvPicPr>
              <p:cNvPr id="519" name="Google Shape;519;p26"/>
              <p:cNvPicPr preferRelativeResize="0"/>
              <p:nvPr/>
            </p:nvPicPr>
            <p:blipFill rotWithShape="1">
              <a:blip r:embed="rId4">
                <a:alphaModFix amt="19000"/>
              </a:blip>
              <a:srcRect b="30144" l="28294" r="65092" t="28524"/>
              <a:stretch/>
            </p:blipFill>
            <p:spPr>
              <a:xfrm>
                <a:off x="6019236" y="1163733"/>
                <a:ext cx="714182" cy="2510530"/>
              </a:xfrm>
              <a:prstGeom prst="rect">
                <a:avLst/>
              </a:prstGeom>
              <a:noFill/>
              <a:ln>
                <a:noFill/>
              </a:ln>
            </p:spPr>
          </p:pic>
          <p:pic>
            <p:nvPicPr>
              <p:cNvPr id="520" name="Google Shape;520;p26"/>
              <p:cNvPicPr preferRelativeResize="0"/>
              <p:nvPr/>
            </p:nvPicPr>
            <p:blipFill rotWithShape="1">
              <a:blip r:embed="rId5">
                <a:alphaModFix amt="62000"/>
              </a:blip>
              <a:srcRect b="31374" l="28980" r="64406" t="27295"/>
              <a:stretch/>
            </p:blipFill>
            <p:spPr>
              <a:xfrm>
                <a:off x="6019236" y="1163733"/>
                <a:ext cx="714182" cy="2510495"/>
              </a:xfrm>
              <a:prstGeom prst="rect">
                <a:avLst/>
              </a:prstGeom>
              <a:noFill/>
              <a:ln>
                <a:noFill/>
              </a:ln>
            </p:spPr>
          </p:pic>
        </p:grpSp>
        <p:grpSp>
          <p:nvGrpSpPr>
            <p:cNvPr id="521" name="Google Shape;521;p26"/>
            <p:cNvGrpSpPr/>
            <p:nvPr/>
          </p:nvGrpSpPr>
          <p:grpSpPr>
            <a:xfrm rot="10800000">
              <a:off x="7681000" y="-75"/>
              <a:ext cx="1463003" cy="5143649"/>
              <a:chOff x="6019236" y="1163696"/>
              <a:chExt cx="714182" cy="2510567"/>
            </a:xfrm>
          </p:grpSpPr>
          <p:pic>
            <p:nvPicPr>
              <p:cNvPr id="522" name="Google Shape;522;p26"/>
              <p:cNvPicPr preferRelativeResize="0"/>
              <p:nvPr/>
            </p:nvPicPr>
            <p:blipFill rotWithShape="1">
              <a:blip r:embed="rId2">
                <a:alphaModFix amt="19000"/>
              </a:blip>
              <a:srcRect b="30148" l="28503" r="65491" t="28519"/>
              <a:stretch/>
            </p:blipFill>
            <p:spPr>
              <a:xfrm>
                <a:off x="6019236" y="1163696"/>
                <a:ext cx="648658" cy="2510530"/>
              </a:xfrm>
              <a:prstGeom prst="rect">
                <a:avLst/>
              </a:prstGeom>
              <a:noFill/>
              <a:ln>
                <a:noFill/>
              </a:ln>
            </p:spPr>
          </p:pic>
          <p:pic>
            <p:nvPicPr>
              <p:cNvPr id="523" name="Google Shape;523;p26"/>
              <p:cNvPicPr preferRelativeResize="0"/>
              <p:nvPr/>
            </p:nvPicPr>
            <p:blipFill rotWithShape="1">
              <a:blip r:embed="rId3">
                <a:alphaModFix amt="19000"/>
              </a:blip>
              <a:srcRect b="30147" l="31047" r="62339" t="28522"/>
              <a:stretch/>
            </p:blipFill>
            <p:spPr>
              <a:xfrm>
                <a:off x="6019236" y="1163733"/>
                <a:ext cx="714182" cy="2510495"/>
              </a:xfrm>
              <a:prstGeom prst="rect">
                <a:avLst/>
              </a:prstGeom>
              <a:noFill/>
              <a:ln>
                <a:noFill/>
              </a:ln>
            </p:spPr>
          </p:pic>
          <p:pic>
            <p:nvPicPr>
              <p:cNvPr id="524" name="Google Shape;524;p26"/>
              <p:cNvPicPr preferRelativeResize="0"/>
              <p:nvPr/>
            </p:nvPicPr>
            <p:blipFill rotWithShape="1">
              <a:blip r:embed="rId4">
                <a:alphaModFix amt="19000"/>
              </a:blip>
              <a:srcRect b="30144" l="28294" r="65092" t="28524"/>
              <a:stretch/>
            </p:blipFill>
            <p:spPr>
              <a:xfrm>
                <a:off x="6019236" y="1163733"/>
                <a:ext cx="714182" cy="2510530"/>
              </a:xfrm>
              <a:prstGeom prst="rect">
                <a:avLst/>
              </a:prstGeom>
              <a:noFill/>
              <a:ln>
                <a:noFill/>
              </a:ln>
            </p:spPr>
          </p:pic>
          <p:pic>
            <p:nvPicPr>
              <p:cNvPr id="525" name="Google Shape;525;p26"/>
              <p:cNvPicPr preferRelativeResize="0"/>
              <p:nvPr/>
            </p:nvPicPr>
            <p:blipFill rotWithShape="1">
              <a:blip r:embed="rId5">
                <a:alphaModFix amt="60000"/>
              </a:blip>
              <a:srcRect b="31374" l="28980" r="64406" t="27295"/>
              <a:stretch/>
            </p:blipFill>
            <p:spPr>
              <a:xfrm>
                <a:off x="6019236" y="1163733"/>
                <a:ext cx="714182" cy="2510495"/>
              </a:xfrm>
              <a:prstGeom prst="rect">
                <a:avLst/>
              </a:prstGeom>
              <a:noFill/>
              <a:ln>
                <a:noFill/>
              </a:ln>
            </p:spPr>
          </p:pic>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 name="Shape 14"/>
        <p:cNvGrpSpPr/>
        <p:nvPr/>
      </p:nvGrpSpPr>
      <p:grpSpPr>
        <a:xfrm>
          <a:off x="0" y="0"/>
          <a:ext cx="0" cy="0"/>
          <a:chOff x="0" y="0"/>
          <a:chExt cx="0" cy="0"/>
        </a:xfrm>
      </p:grpSpPr>
      <p:sp>
        <p:nvSpPr>
          <p:cNvPr id="15" name="Google Shape;15;p4"/>
          <p:cNvSpPr txBox="1"/>
          <p:nvPr>
            <p:ph idx="1" type="body"/>
          </p:nvPr>
        </p:nvSpPr>
        <p:spPr>
          <a:xfrm>
            <a:off x="720000" y="1206875"/>
            <a:ext cx="7704000" cy="10050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Clr>
                <a:schemeClr val="accent2"/>
              </a:buClr>
              <a:buSzPts val="1200"/>
              <a:buFont typeface="Nunito Light"/>
              <a:buChar char="●"/>
              <a:defRPr/>
            </a:lvl1pPr>
            <a:lvl2pPr indent="-304800" lvl="1" marL="914400" rtl="0">
              <a:lnSpc>
                <a:spcPct val="100000"/>
              </a:lnSpc>
              <a:spcBef>
                <a:spcPts val="0"/>
              </a:spcBef>
              <a:spcAft>
                <a:spcPts val="0"/>
              </a:spcAft>
              <a:buSzPts val="1200"/>
              <a:buFont typeface="Nunito Light"/>
              <a:buChar char="○"/>
              <a:defRPr/>
            </a:lvl2pPr>
            <a:lvl3pPr indent="-304800" lvl="2" marL="1371600" rtl="0">
              <a:lnSpc>
                <a:spcPct val="100000"/>
              </a:lnSpc>
              <a:spcBef>
                <a:spcPts val="0"/>
              </a:spcBef>
              <a:spcAft>
                <a:spcPts val="0"/>
              </a:spcAft>
              <a:buSzPts val="1200"/>
              <a:buFont typeface="Nunito Light"/>
              <a:buChar char="■"/>
              <a:defRPr/>
            </a:lvl3pPr>
            <a:lvl4pPr indent="-304800" lvl="3" marL="1828800" rtl="0">
              <a:lnSpc>
                <a:spcPct val="100000"/>
              </a:lnSpc>
              <a:spcBef>
                <a:spcPts val="0"/>
              </a:spcBef>
              <a:spcAft>
                <a:spcPts val="0"/>
              </a:spcAft>
              <a:buSzPts val="1200"/>
              <a:buFont typeface="Nunito Light"/>
              <a:buChar char="●"/>
              <a:defRPr/>
            </a:lvl4pPr>
            <a:lvl5pPr indent="-304800" lvl="4" marL="2286000" rtl="0">
              <a:lnSpc>
                <a:spcPct val="100000"/>
              </a:lnSpc>
              <a:spcBef>
                <a:spcPts val="0"/>
              </a:spcBef>
              <a:spcAft>
                <a:spcPts val="0"/>
              </a:spcAft>
              <a:buSzPts val="1200"/>
              <a:buFont typeface="Nunito Light"/>
              <a:buChar char="○"/>
              <a:defRPr/>
            </a:lvl5pPr>
            <a:lvl6pPr indent="-304800" lvl="5" marL="2743200" rtl="0">
              <a:lnSpc>
                <a:spcPct val="100000"/>
              </a:lnSpc>
              <a:spcBef>
                <a:spcPts val="0"/>
              </a:spcBef>
              <a:spcAft>
                <a:spcPts val="0"/>
              </a:spcAft>
              <a:buSzPts val="1200"/>
              <a:buFont typeface="Nunito Light"/>
              <a:buChar char="■"/>
              <a:defRPr/>
            </a:lvl6pPr>
            <a:lvl7pPr indent="-304800" lvl="6" marL="3200400" rtl="0">
              <a:lnSpc>
                <a:spcPct val="100000"/>
              </a:lnSpc>
              <a:spcBef>
                <a:spcPts val="0"/>
              </a:spcBef>
              <a:spcAft>
                <a:spcPts val="0"/>
              </a:spcAft>
              <a:buSzPts val="1200"/>
              <a:buFont typeface="Nunito Light"/>
              <a:buChar char="●"/>
              <a:defRPr/>
            </a:lvl7pPr>
            <a:lvl8pPr indent="-304800" lvl="7" marL="3657600" rtl="0">
              <a:lnSpc>
                <a:spcPct val="100000"/>
              </a:lnSpc>
              <a:spcBef>
                <a:spcPts val="0"/>
              </a:spcBef>
              <a:spcAft>
                <a:spcPts val="0"/>
              </a:spcAft>
              <a:buSzPts val="1200"/>
              <a:buFont typeface="Nunito Light"/>
              <a:buChar char="○"/>
              <a:defRPr/>
            </a:lvl8pPr>
            <a:lvl9pPr indent="-304800" lvl="8" marL="4114800" rtl="0">
              <a:lnSpc>
                <a:spcPct val="100000"/>
              </a:lnSpc>
              <a:spcBef>
                <a:spcPts val="0"/>
              </a:spcBef>
              <a:spcAft>
                <a:spcPts val="0"/>
              </a:spcAft>
              <a:buSzPts val="1200"/>
              <a:buFont typeface="Nunito Light"/>
              <a:buChar char="■"/>
              <a:defRPr/>
            </a:lvl9pPr>
          </a:lstStyle>
          <a:p/>
        </p:txBody>
      </p:sp>
      <p:sp>
        <p:nvSpPr>
          <p:cNvPr id="16" name="Google Shape;16;p4"/>
          <p:cNvSpPr txBox="1"/>
          <p:nvPr>
            <p:ph type="title"/>
          </p:nvPr>
        </p:nvSpPr>
        <p:spPr>
          <a:xfrm>
            <a:off x="720000" y="539500"/>
            <a:ext cx="7704000" cy="478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7" name="Google Shape;17;p4"/>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 name="Google Shape;18;p4"/>
          <p:cNvGrpSpPr/>
          <p:nvPr/>
        </p:nvGrpSpPr>
        <p:grpSpPr>
          <a:xfrm>
            <a:off x="-12925" y="-38099"/>
            <a:ext cx="9185500" cy="5195200"/>
            <a:chOff x="-12925" y="-38099"/>
            <a:chExt cx="9185500" cy="5195200"/>
          </a:xfrm>
        </p:grpSpPr>
        <p:grpSp>
          <p:nvGrpSpPr>
            <p:cNvPr id="19" name="Google Shape;19;p4"/>
            <p:cNvGrpSpPr/>
            <p:nvPr/>
          </p:nvGrpSpPr>
          <p:grpSpPr>
            <a:xfrm rot="10800000">
              <a:off x="7890977" y="-38099"/>
              <a:ext cx="1281598" cy="5195200"/>
              <a:chOff x="6146133" y="919326"/>
              <a:chExt cx="625628" cy="2535728"/>
            </a:xfrm>
          </p:grpSpPr>
          <p:pic>
            <p:nvPicPr>
              <p:cNvPr id="20" name="Google Shape;20;p4"/>
              <p:cNvPicPr preferRelativeResize="0"/>
              <p:nvPr/>
            </p:nvPicPr>
            <p:blipFill rotWithShape="1">
              <a:blip r:embed="rId2">
                <a:alphaModFix amt="19000"/>
              </a:blip>
              <a:srcRect b="33833" l="29247" r="65361" t="24495"/>
              <a:stretch/>
            </p:blipFill>
            <p:spPr>
              <a:xfrm>
                <a:off x="6160082" y="919326"/>
                <a:ext cx="582206" cy="2531080"/>
              </a:xfrm>
              <a:prstGeom prst="rect">
                <a:avLst/>
              </a:prstGeom>
              <a:noFill/>
              <a:ln>
                <a:noFill/>
              </a:ln>
            </p:spPr>
          </p:pic>
          <p:pic>
            <p:nvPicPr>
              <p:cNvPr id="21" name="Google Shape;21;p4"/>
              <p:cNvPicPr preferRelativeResize="0"/>
              <p:nvPr/>
            </p:nvPicPr>
            <p:blipFill rotWithShape="1">
              <a:blip r:embed="rId3">
                <a:alphaModFix amt="19000"/>
              </a:blip>
              <a:srcRect b="33751" l="32222" r="62339" t="24585"/>
              <a:stretch/>
            </p:blipFill>
            <p:spPr>
              <a:xfrm>
                <a:off x="6146133" y="924390"/>
                <a:ext cx="587285" cy="2530664"/>
              </a:xfrm>
              <a:prstGeom prst="rect">
                <a:avLst/>
              </a:prstGeom>
              <a:noFill/>
              <a:ln>
                <a:noFill/>
              </a:ln>
            </p:spPr>
          </p:pic>
          <p:pic>
            <p:nvPicPr>
              <p:cNvPr id="22" name="Google Shape;22;p4"/>
              <p:cNvPicPr preferRelativeResize="0"/>
              <p:nvPr/>
            </p:nvPicPr>
            <p:blipFill rotWithShape="1">
              <a:blip r:embed="rId4">
                <a:alphaModFix amt="19000"/>
              </a:blip>
              <a:srcRect b="33907" l="32354" r="61982" t="24499"/>
              <a:stretch/>
            </p:blipFill>
            <p:spPr>
              <a:xfrm>
                <a:off x="6160082" y="919326"/>
                <a:ext cx="611678" cy="2526431"/>
              </a:xfrm>
              <a:prstGeom prst="rect">
                <a:avLst/>
              </a:prstGeom>
              <a:noFill/>
              <a:ln>
                <a:noFill/>
              </a:ln>
            </p:spPr>
          </p:pic>
          <p:pic>
            <p:nvPicPr>
              <p:cNvPr id="23" name="Google Shape;23;p4"/>
              <p:cNvPicPr preferRelativeResize="0"/>
              <p:nvPr/>
            </p:nvPicPr>
            <p:blipFill rotWithShape="1">
              <a:blip r:embed="rId5">
                <a:alphaModFix amt="30000"/>
              </a:blip>
              <a:srcRect b="35207" l="32265" r="62813" t="23270"/>
              <a:stretch/>
            </p:blipFill>
            <p:spPr>
              <a:xfrm>
                <a:off x="6225179" y="919326"/>
                <a:ext cx="531413" cy="2522183"/>
              </a:xfrm>
              <a:prstGeom prst="rect">
                <a:avLst/>
              </a:prstGeom>
              <a:noFill/>
              <a:ln>
                <a:noFill/>
              </a:ln>
            </p:spPr>
          </p:pic>
        </p:grpSp>
        <p:grpSp>
          <p:nvGrpSpPr>
            <p:cNvPr id="24" name="Google Shape;24;p4"/>
            <p:cNvGrpSpPr/>
            <p:nvPr/>
          </p:nvGrpSpPr>
          <p:grpSpPr>
            <a:xfrm>
              <a:off x="-12925" y="-12750"/>
              <a:ext cx="1575026" cy="5159426"/>
              <a:chOff x="-3034607" y="-84963"/>
              <a:chExt cx="2912400" cy="5888411"/>
            </a:xfrm>
          </p:grpSpPr>
          <p:pic>
            <p:nvPicPr>
              <p:cNvPr id="25" name="Google Shape;25;p4"/>
              <p:cNvPicPr preferRelativeResize="0"/>
              <p:nvPr/>
            </p:nvPicPr>
            <p:blipFill rotWithShape="1">
              <a:blip r:embed="rId5">
                <a:alphaModFix amt="33000"/>
              </a:blip>
              <a:srcRect b="29454" l="28458" r="59602" t="23232"/>
              <a:stretch/>
            </p:blipFill>
            <p:spPr>
              <a:xfrm>
                <a:off x="-3034607" y="-84963"/>
                <a:ext cx="2641133" cy="5888411"/>
              </a:xfrm>
              <a:prstGeom prst="rect">
                <a:avLst/>
              </a:prstGeom>
              <a:noFill/>
              <a:ln>
                <a:noFill/>
              </a:ln>
            </p:spPr>
          </p:pic>
          <p:pic>
            <p:nvPicPr>
              <p:cNvPr id="26" name="Google Shape;26;p4"/>
              <p:cNvPicPr preferRelativeResize="0"/>
              <p:nvPr/>
            </p:nvPicPr>
            <p:blipFill rotWithShape="1">
              <a:blip r:embed="rId2">
                <a:alphaModFix amt="38000"/>
              </a:blip>
              <a:srcRect b="29450" l="27186" r="65490" t="23378"/>
              <a:stretch/>
            </p:blipFill>
            <p:spPr>
              <a:xfrm>
                <a:off x="-3034607" y="-66788"/>
                <a:ext cx="1620053" cy="5870235"/>
              </a:xfrm>
              <a:prstGeom prst="rect">
                <a:avLst/>
              </a:prstGeom>
              <a:noFill/>
              <a:ln>
                <a:noFill/>
              </a:ln>
            </p:spPr>
          </p:pic>
          <p:pic>
            <p:nvPicPr>
              <p:cNvPr id="27" name="Google Shape;27;p4"/>
              <p:cNvPicPr preferRelativeResize="0"/>
              <p:nvPr/>
            </p:nvPicPr>
            <p:blipFill rotWithShape="1">
              <a:blip r:embed="rId4">
                <a:alphaModFix amt="19000"/>
              </a:blip>
              <a:srcRect b="30756" l="27741" r="59682" t="22072"/>
              <a:stretch/>
            </p:blipFill>
            <p:spPr>
              <a:xfrm>
                <a:off x="-3034607" y="-66787"/>
                <a:ext cx="2912400" cy="5870235"/>
              </a:xfrm>
              <a:prstGeom prst="rect">
                <a:avLst/>
              </a:prstGeom>
              <a:noFill/>
              <a:ln>
                <a:noFill/>
              </a:ln>
            </p:spPr>
          </p:pic>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sp>
        <p:nvSpPr>
          <p:cNvPr id="29" name="Google Shape;29;p5"/>
          <p:cNvSpPr txBox="1"/>
          <p:nvPr>
            <p:ph idx="1" type="subTitle"/>
          </p:nvPr>
        </p:nvSpPr>
        <p:spPr>
          <a:xfrm>
            <a:off x="5121100" y="2650350"/>
            <a:ext cx="2731800" cy="15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0" name="Google Shape;30;p5"/>
          <p:cNvSpPr txBox="1"/>
          <p:nvPr>
            <p:ph idx="2" type="subTitle"/>
          </p:nvPr>
        </p:nvSpPr>
        <p:spPr>
          <a:xfrm>
            <a:off x="1291100" y="2650350"/>
            <a:ext cx="2731800" cy="15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1" name="Google Shape;31;p5"/>
          <p:cNvSpPr txBox="1"/>
          <p:nvPr>
            <p:ph idx="3" type="subTitle"/>
          </p:nvPr>
        </p:nvSpPr>
        <p:spPr>
          <a:xfrm>
            <a:off x="1291100" y="2222675"/>
            <a:ext cx="2731800" cy="478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32" name="Google Shape;32;p5"/>
          <p:cNvSpPr txBox="1"/>
          <p:nvPr>
            <p:ph idx="4" type="subTitle"/>
          </p:nvPr>
        </p:nvSpPr>
        <p:spPr>
          <a:xfrm>
            <a:off x="5121100" y="2222675"/>
            <a:ext cx="2731800" cy="478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gn="ctr">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p:txBody>
      </p:sp>
      <p:sp>
        <p:nvSpPr>
          <p:cNvPr id="33" name="Google Shape;33;p5"/>
          <p:cNvSpPr txBox="1"/>
          <p:nvPr>
            <p:ph type="title"/>
          </p:nvPr>
        </p:nvSpPr>
        <p:spPr>
          <a:xfrm>
            <a:off x="720000" y="539500"/>
            <a:ext cx="7704000" cy="478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4" name="Google Shape;34;p5"/>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 name="Google Shape;35;p5"/>
          <p:cNvGrpSpPr/>
          <p:nvPr/>
        </p:nvGrpSpPr>
        <p:grpSpPr>
          <a:xfrm>
            <a:off x="-12925" y="-38099"/>
            <a:ext cx="9185500" cy="5195200"/>
            <a:chOff x="-12925" y="-38099"/>
            <a:chExt cx="9185500" cy="5195200"/>
          </a:xfrm>
        </p:grpSpPr>
        <p:grpSp>
          <p:nvGrpSpPr>
            <p:cNvPr id="36" name="Google Shape;36;p5"/>
            <p:cNvGrpSpPr/>
            <p:nvPr/>
          </p:nvGrpSpPr>
          <p:grpSpPr>
            <a:xfrm rot="10800000">
              <a:off x="7890977" y="-38099"/>
              <a:ext cx="1281598" cy="5195200"/>
              <a:chOff x="6146133" y="919326"/>
              <a:chExt cx="625628" cy="2535728"/>
            </a:xfrm>
          </p:grpSpPr>
          <p:pic>
            <p:nvPicPr>
              <p:cNvPr id="37" name="Google Shape;37;p5"/>
              <p:cNvPicPr preferRelativeResize="0"/>
              <p:nvPr/>
            </p:nvPicPr>
            <p:blipFill rotWithShape="1">
              <a:blip r:embed="rId2">
                <a:alphaModFix amt="19000"/>
              </a:blip>
              <a:srcRect b="33833" l="29247" r="65361" t="24495"/>
              <a:stretch/>
            </p:blipFill>
            <p:spPr>
              <a:xfrm>
                <a:off x="6160082" y="919326"/>
                <a:ext cx="582206" cy="2531080"/>
              </a:xfrm>
              <a:prstGeom prst="rect">
                <a:avLst/>
              </a:prstGeom>
              <a:noFill/>
              <a:ln>
                <a:noFill/>
              </a:ln>
            </p:spPr>
          </p:pic>
          <p:pic>
            <p:nvPicPr>
              <p:cNvPr id="38" name="Google Shape;38;p5"/>
              <p:cNvPicPr preferRelativeResize="0"/>
              <p:nvPr/>
            </p:nvPicPr>
            <p:blipFill rotWithShape="1">
              <a:blip r:embed="rId3">
                <a:alphaModFix amt="19000"/>
              </a:blip>
              <a:srcRect b="33751" l="32222" r="62339" t="24585"/>
              <a:stretch/>
            </p:blipFill>
            <p:spPr>
              <a:xfrm>
                <a:off x="6146133" y="924390"/>
                <a:ext cx="587285" cy="2530664"/>
              </a:xfrm>
              <a:prstGeom prst="rect">
                <a:avLst/>
              </a:prstGeom>
              <a:noFill/>
              <a:ln>
                <a:noFill/>
              </a:ln>
            </p:spPr>
          </p:pic>
          <p:pic>
            <p:nvPicPr>
              <p:cNvPr id="39" name="Google Shape;39;p5"/>
              <p:cNvPicPr preferRelativeResize="0"/>
              <p:nvPr/>
            </p:nvPicPr>
            <p:blipFill rotWithShape="1">
              <a:blip r:embed="rId4">
                <a:alphaModFix amt="19000"/>
              </a:blip>
              <a:srcRect b="33907" l="32354" r="61982" t="24499"/>
              <a:stretch/>
            </p:blipFill>
            <p:spPr>
              <a:xfrm>
                <a:off x="6160082" y="919326"/>
                <a:ext cx="611678" cy="2526431"/>
              </a:xfrm>
              <a:prstGeom prst="rect">
                <a:avLst/>
              </a:prstGeom>
              <a:noFill/>
              <a:ln>
                <a:noFill/>
              </a:ln>
            </p:spPr>
          </p:pic>
          <p:pic>
            <p:nvPicPr>
              <p:cNvPr id="40" name="Google Shape;40;p5"/>
              <p:cNvPicPr preferRelativeResize="0"/>
              <p:nvPr/>
            </p:nvPicPr>
            <p:blipFill rotWithShape="1">
              <a:blip r:embed="rId5">
                <a:alphaModFix amt="30000"/>
              </a:blip>
              <a:srcRect b="35207" l="32265" r="62813" t="23270"/>
              <a:stretch/>
            </p:blipFill>
            <p:spPr>
              <a:xfrm>
                <a:off x="6225179" y="919326"/>
                <a:ext cx="531413" cy="2522183"/>
              </a:xfrm>
              <a:prstGeom prst="rect">
                <a:avLst/>
              </a:prstGeom>
              <a:noFill/>
              <a:ln>
                <a:noFill/>
              </a:ln>
            </p:spPr>
          </p:pic>
        </p:grpSp>
        <p:grpSp>
          <p:nvGrpSpPr>
            <p:cNvPr id="41" name="Google Shape;41;p5"/>
            <p:cNvGrpSpPr/>
            <p:nvPr/>
          </p:nvGrpSpPr>
          <p:grpSpPr>
            <a:xfrm>
              <a:off x="-12925" y="-12750"/>
              <a:ext cx="1575026" cy="5159426"/>
              <a:chOff x="-3034607" y="-84963"/>
              <a:chExt cx="2912400" cy="5888411"/>
            </a:xfrm>
          </p:grpSpPr>
          <p:pic>
            <p:nvPicPr>
              <p:cNvPr id="42" name="Google Shape;42;p5"/>
              <p:cNvPicPr preferRelativeResize="0"/>
              <p:nvPr/>
            </p:nvPicPr>
            <p:blipFill rotWithShape="1">
              <a:blip r:embed="rId5">
                <a:alphaModFix amt="33000"/>
              </a:blip>
              <a:srcRect b="29454" l="28458" r="59602" t="23232"/>
              <a:stretch/>
            </p:blipFill>
            <p:spPr>
              <a:xfrm>
                <a:off x="-3034607" y="-84963"/>
                <a:ext cx="2641133" cy="5888411"/>
              </a:xfrm>
              <a:prstGeom prst="rect">
                <a:avLst/>
              </a:prstGeom>
              <a:noFill/>
              <a:ln>
                <a:noFill/>
              </a:ln>
            </p:spPr>
          </p:pic>
          <p:pic>
            <p:nvPicPr>
              <p:cNvPr id="43" name="Google Shape;43;p5"/>
              <p:cNvPicPr preferRelativeResize="0"/>
              <p:nvPr/>
            </p:nvPicPr>
            <p:blipFill rotWithShape="1">
              <a:blip r:embed="rId2">
                <a:alphaModFix amt="38000"/>
              </a:blip>
              <a:srcRect b="29450" l="27186" r="65490" t="23378"/>
              <a:stretch/>
            </p:blipFill>
            <p:spPr>
              <a:xfrm>
                <a:off x="-3034607" y="-66788"/>
                <a:ext cx="1620053" cy="5870235"/>
              </a:xfrm>
              <a:prstGeom prst="rect">
                <a:avLst/>
              </a:prstGeom>
              <a:noFill/>
              <a:ln>
                <a:noFill/>
              </a:ln>
            </p:spPr>
          </p:pic>
          <p:pic>
            <p:nvPicPr>
              <p:cNvPr id="44" name="Google Shape;44;p5"/>
              <p:cNvPicPr preferRelativeResize="0"/>
              <p:nvPr/>
            </p:nvPicPr>
            <p:blipFill rotWithShape="1">
              <a:blip r:embed="rId4">
                <a:alphaModFix amt="19000"/>
              </a:blip>
              <a:srcRect b="30756" l="27741" r="59682" t="22072"/>
              <a:stretch/>
            </p:blipFill>
            <p:spPr>
              <a:xfrm>
                <a:off x="-3034607" y="-66787"/>
                <a:ext cx="2912400" cy="5870235"/>
              </a:xfrm>
              <a:prstGeom prst="rect">
                <a:avLst/>
              </a:prstGeom>
              <a:noFill/>
              <a:ln>
                <a:noFill/>
              </a:ln>
            </p:spPr>
          </p:pic>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6"/>
          <p:cNvSpPr txBox="1"/>
          <p:nvPr>
            <p:ph type="title"/>
          </p:nvPr>
        </p:nvSpPr>
        <p:spPr>
          <a:xfrm>
            <a:off x="720000" y="539500"/>
            <a:ext cx="7704000" cy="478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7" name="Google Shape;47;p6"/>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6"/>
          <p:cNvSpPr/>
          <p:nvPr/>
        </p:nvSpPr>
        <p:spPr>
          <a:xfrm>
            <a:off x="0" y="4867275"/>
            <a:ext cx="9144000" cy="27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6"/>
          <p:cNvGrpSpPr/>
          <p:nvPr/>
        </p:nvGrpSpPr>
        <p:grpSpPr>
          <a:xfrm>
            <a:off x="0" y="-38099"/>
            <a:ext cx="9172575" cy="5195200"/>
            <a:chOff x="0" y="-38099"/>
            <a:chExt cx="9172575" cy="5195200"/>
          </a:xfrm>
        </p:grpSpPr>
        <p:grpSp>
          <p:nvGrpSpPr>
            <p:cNvPr id="50" name="Google Shape;50;p6"/>
            <p:cNvGrpSpPr/>
            <p:nvPr/>
          </p:nvGrpSpPr>
          <p:grpSpPr>
            <a:xfrm rot="10800000">
              <a:off x="7890977" y="-38099"/>
              <a:ext cx="1281598" cy="5195200"/>
              <a:chOff x="6146133" y="919326"/>
              <a:chExt cx="625628" cy="2535728"/>
            </a:xfrm>
          </p:grpSpPr>
          <p:pic>
            <p:nvPicPr>
              <p:cNvPr id="51" name="Google Shape;51;p6"/>
              <p:cNvPicPr preferRelativeResize="0"/>
              <p:nvPr/>
            </p:nvPicPr>
            <p:blipFill rotWithShape="1">
              <a:blip r:embed="rId2">
                <a:alphaModFix amt="19000"/>
              </a:blip>
              <a:srcRect b="33833" l="29247" r="65361" t="24495"/>
              <a:stretch/>
            </p:blipFill>
            <p:spPr>
              <a:xfrm>
                <a:off x="6160082" y="919326"/>
                <a:ext cx="582206" cy="2531080"/>
              </a:xfrm>
              <a:prstGeom prst="rect">
                <a:avLst/>
              </a:prstGeom>
              <a:noFill/>
              <a:ln>
                <a:noFill/>
              </a:ln>
            </p:spPr>
          </p:pic>
          <p:pic>
            <p:nvPicPr>
              <p:cNvPr id="52" name="Google Shape;52;p6"/>
              <p:cNvPicPr preferRelativeResize="0"/>
              <p:nvPr/>
            </p:nvPicPr>
            <p:blipFill rotWithShape="1">
              <a:blip r:embed="rId3">
                <a:alphaModFix amt="19000"/>
              </a:blip>
              <a:srcRect b="33751" l="32222" r="62339" t="24585"/>
              <a:stretch/>
            </p:blipFill>
            <p:spPr>
              <a:xfrm>
                <a:off x="6146133" y="924390"/>
                <a:ext cx="587285" cy="2530664"/>
              </a:xfrm>
              <a:prstGeom prst="rect">
                <a:avLst/>
              </a:prstGeom>
              <a:noFill/>
              <a:ln>
                <a:noFill/>
              </a:ln>
            </p:spPr>
          </p:pic>
          <p:pic>
            <p:nvPicPr>
              <p:cNvPr id="53" name="Google Shape;53;p6"/>
              <p:cNvPicPr preferRelativeResize="0"/>
              <p:nvPr/>
            </p:nvPicPr>
            <p:blipFill rotWithShape="1">
              <a:blip r:embed="rId4">
                <a:alphaModFix amt="19000"/>
              </a:blip>
              <a:srcRect b="33907" l="32354" r="61982" t="24499"/>
              <a:stretch/>
            </p:blipFill>
            <p:spPr>
              <a:xfrm>
                <a:off x="6160082" y="919326"/>
                <a:ext cx="611678" cy="2526431"/>
              </a:xfrm>
              <a:prstGeom prst="rect">
                <a:avLst/>
              </a:prstGeom>
              <a:noFill/>
              <a:ln>
                <a:noFill/>
              </a:ln>
            </p:spPr>
          </p:pic>
          <p:pic>
            <p:nvPicPr>
              <p:cNvPr id="54" name="Google Shape;54;p6"/>
              <p:cNvPicPr preferRelativeResize="0"/>
              <p:nvPr/>
            </p:nvPicPr>
            <p:blipFill rotWithShape="1">
              <a:blip r:embed="rId5">
                <a:alphaModFix amt="30000"/>
              </a:blip>
              <a:srcRect b="35207" l="32265" r="62813" t="23270"/>
              <a:stretch/>
            </p:blipFill>
            <p:spPr>
              <a:xfrm>
                <a:off x="6225179" y="919326"/>
                <a:ext cx="531413" cy="2522183"/>
              </a:xfrm>
              <a:prstGeom prst="rect">
                <a:avLst/>
              </a:prstGeom>
              <a:noFill/>
              <a:ln>
                <a:noFill/>
              </a:ln>
            </p:spPr>
          </p:pic>
        </p:grpSp>
        <p:grpSp>
          <p:nvGrpSpPr>
            <p:cNvPr id="55" name="Google Shape;55;p6"/>
            <p:cNvGrpSpPr/>
            <p:nvPr/>
          </p:nvGrpSpPr>
          <p:grpSpPr>
            <a:xfrm>
              <a:off x="0" y="-7975"/>
              <a:ext cx="990601" cy="5159449"/>
              <a:chOff x="-2799353" y="-84977"/>
              <a:chExt cx="1831733" cy="5888438"/>
            </a:xfrm>
          </p:grpSpPr>
          <p:pic>
            <p:nvPicPr>
              <p:cNvPr id="56" name="Google Shape;56;p6"/>
              <p:cNvPicPr preferRelativeResize="0"/>
              <p:nvPr/>
            </p:nvPicPr>
            <p:blipFill rotWithShape="1">
              <a:blip r:embed="rId5">
                <a:alphaModFix amt="33000"/>
              </a:blip>
              <a:srcRect b="29454" l="29522" r="62197" t="23232"/>
              <a:stretch/>
            </p:blipFill>
            <p:spPr>
              <a:xfrm>
                <a:off x="-2799353" y="-84977"/>
                <a:ext cx="1831733" cy="5888438"/>
              </a:xfrm>
              <a:prstGeom prst="rect">
                <a:avLst/>
              </a:prstGeom>
              <a:noFill/>
              <a:ln>
                <a:noFill/>
              </a:ln>
            </p:spPr>
          </p:pic>
          <p:pic>
            <p:nvPicPr>
              <p:cNvPr id="57" name="Google Shape;57;p6"/>
              <p:cNvPicPr preferRelativeResize="0"/>
              <p:nvPr/>
            </p:nvPicPr>
            <p:blipFill rotWithShape="1">
              <a:blip r:embed="rId2">
                <a:alphaModFix amt="38000"/>
              </a:blip>
              <a:srcRect b="29450" l="28249" r="65490" t="23378"/>
              <a:stretch/>
            </p:blipFill>
            <p:spPr>
              <a:xfrm>
                <a:off x="-2799353" y="-66802"/>
                <a:ext cx="1384800" cy="5870235"/>
              </a:xfrm>
              <a:prstGeom prst="rect">
                <a:avLst/>
              </a:prstGeom>
              <a:noFill/>
              <a:ln>
                <a:noFill/>
              </a:ln>
            </p:spPr>
          </p:pic>
          <p:pic>
            <p:nvPicPr>
              <p:cNvPr id="58" name="Google Shape;58;p6"/>
              <p:cNvPicPr preferRelativeResize="0"/>
              <p:nvPr/>
            </p:nvPicPr>
            <p:blipFill rotWithShape="1">
              <a:blip r:embed="rId4">
                <a:alphaModFix amt="19000"/>
              </a:blip>
              <a:srcRect b="30756" l="28757" r="63333" t="22072"/>
              <a:stretch/>
            </p:blipFill>
            <p:spPr>
              <a:xfrm>
                <a:off x="-2799353" y="-66802"/>
                <a:ext cx="1831733" cy="5870235"/>
              </a:xfrm>
              <a:prstGeom prst="rect">
                <a:avLst/>
              </a:prstGeom>
              <a:noFill/>
              <a:ln>
                <a:noFill/>
              </a:ln>
            </p:spPr>
          </p:pic>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9" name="Shape 59"/>
        <p:cNvGrpSpPr/>
        <p:nvPr/>
      </p:nvGrpSpPr>
      <p:grpSpPr>
        <a:xfrm>
          <a:off x="0" y="0"/>
          <a:ext cx="0" cy="0"/>
          <a:chOff x="0" y="0"/>
          <a:chExt cx="0" cy="0"/>
        </a:xfrm>
      </p:grpSpPr>
      <p:sp>
        <p:nvSpPr>
          <p:cNvPr id="60" name="Google Shape;60;p7"/>
          <p:cNvSpPr/>
          <p:nvPr>
            <p:ph idx="2" type="pic"/>
          </p:nvPr>
        </p:nvSpPr>
        <p:spPr>
          <a:xfrm>
            <a:off x="5878800" y="1114425"/>
            <a:ext cx="2896200" cy="2996100"/>
          </a:xfrm>
          <a:prstGeom prst="ellipse">
            <a:avLst/>
          </a:prstGeom>
          <a:noFill/>
          <a:ln>
            <a:noFill/>
          </a:ln>
        </p:spPr>
      </p:sp>
      <p:sp>
        <p:nvSpPr>
          <p:cNvPr id="61" name="Google Shape;61;p7"/>
          <p:cNvSpPr txBox="1"/>
          <p:nvPr>
            <p:ph idx="1" type="body"/>
          </p:nvPr>
        </p:nvSpPr>
        <p:spPr>
          <a:xfrm>
            <a:off x="720000" y="1797075"/>
            <a:ext cx="4407000" cy="25017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Clr>
                <a:schemeClr val="accent2"/>
              </a:buClr>
              <a:buSzPts val="1200"/>
              <a:buFont typeface="Open Sans"/>
              <a:buChar char="●"/>
              <a:defRPr/>
            </a:lvl1pPr>
            <a:lvl2pPr indent="-304800" lvl="1" marL="914400" rtl="0">
              <a:lnSpc>
                <a:spcPct val="100000"/>
              </a:lnSpc>
              <a:spcBef>
                <a:spcPts val="0"/>
              </a:spcBef>
              <a:spcAft>
                <a:spcPts val="0"/>
              </a:spcAft>
              <a:buSzPts val="1200"/>
              <a:buFont typeface="Nunito Light"/>
              <a:buChar char="○"/>
              <a:defRPr/>
            </a:lvl2pPr>
            <a:lvl3pPr indent="-304800" lvl="2" marL="1371600" rtl="0">
              <a:lnSpc>
                <a:spcPct val="100000"/>
              </a:lnSpc>
              <a:spcBef>
                <a:spcPts val="0"/>
              </a:spcBef>
              <a:spcAft>
                <a:spcPts val="0"/>
              </a:spcAft>
              <a:buSzPts val="1200"/>
              <a:buFont typeface="Nunito Light"/>
              <a:buChar char="■"/>
              <a:defRPr/>
            </a:lvl3pPr>
            <a:lvl4pPr indent="-304800" lvl="3" marL="1828800" rtl="0">
              <a:lnSpc>
                <a:spcPct val="100000"/>
              </a:lnSpc>
              <a:spcBef>
                <a:spcPts val="0"/>
              </a:spcBef>
              <a:spcAft>
                <a:spcPts val="0"/>
              </a:spcAft>
              <a:buSzPts val="1200"/>
              <a:buFont typeface="Nunito Light"/>
              <a:buChar char="●"/>
              <a:defRPr/>
            </a:lvl4pPr>
            <a:lvl5pPr indent="-304800" lvl="4" marL="2286000" rtl="0">
              <a:lnSpc>
                <a:spcPct val="100000"/>
              </a:lnSpc>
              <a:spcBef>
                <a:spcPts val="0"/>
              </a:spcBef>
              <a:spcAft>
                <a:spcPts val="0"/>
              </a:spcAft>
              <a:buSzPts val="1200"/>
              <a:buFont typeface="Nunito Light"/>
              <a:buChar char="○"/>
              <a:defRPr/>
            </a:lvl5pPr>
            <a:lvl6pPr indent="-304800" lvl="5" marL="2743200" rtl="0">
              <a:lnSpc>
                <a:spcPct val="100000"/>
              </a:lnSpc>
              <a:spcBef>
                <a:spcPts val="0"/>
              </a:spcBef>
              <a:spcAft>
                <a:spcPts val="0"/>
              </a:spcAft>
              <a:buSzPts val="1200"/>
              <a:buFont typeface="Nunito Light"/>
              <a:buChar char="■"/>
              <a:defRPr/>
            </a:lvl6pPr>
            <a:lvl7pPr indent="-304800" lvl="6" marL="3200400" rtl="0">
              <a:lnSpc>
                <a:spcPct val="100000"/>
              </a:lnSpc>
              <a:spcBef>
                <a:spcPts val="0"/>
              </a:spcBef>
              <a:spcAft>
                <a:spcPts val="0"/>
              </a:spcAft>
              <a:buSzPts val="1200"/>
              <a:buFont typeface="Nunito Light"/>
              <a:buChar char="●"/>
              <a:defRPr/>
            </a:lvl7pPr>
            <a:lvl8pPr indent="-304800" lvl="7" marL="3657600" rtl="0">
              <a:lnSpc>
                <a:spcPct val="100000"/>
              </a:lnSpc>
              <a:spcBef>
                <a:spcPts val="0"/>
              </a:spcBef>
              <a:spcAft>
                <a:spcPts val="0"/>
              </a:spcAft>
              <a:buSzPts val="1200"/>
              <a:buFont typeface="Nunito Light"/>
              <a:buChar char="○"/>
              <a:defRPr/>
            </a:lvl8pPr>
            <a:lvl9pPr indent="-304800" lvl="8" marL="4114800" rtl="0">
              <a:lnSpc>
                <a:spcPct val="100000"/>
              </a:lnSpc>
              <a:spcBef>
                <a:spcPts val="0"/>
              </a:spcBef>
              <a:spcAft>
                <a:spcPts val="0"/>
              </a:spcAft>
              <a:buSzPts val="1200"/>
              <a:buFont typeface="Nunito Light"/>
              <a:buChar char="■"/>
              <a:defRPr/>
            </a:lvl9pPr>
          </a:lstStyle>
          <a:p/>
        </p:txBody>
      </p:sp>
      <p:sp>
        <p:nvSpPr>
          <p:cNvPr id="62" name="Google Shape;62;p7"/>
          <p:cNvSpPr txBox="1"/>
          <p:nvPr>
            <p:ph type="title"/>
          </p:nvPr>
        </p:nvSpPr>
        <p:spPr>
          <a:xfrm>
            <a:off x="720000" y="539500"/>
            <a:ext cx="4407000" cy="1046100"/>
          </a:xfrm>
          <a:prstGeom prst="rect">
            <a:avLst/>
          </a:prstGeom>
        </p:spPr>
        <p:txBody>
          <a:bodyPr anchorCtr="0" anchor="t" bIns="91425" lIns="91425" spcFirstLastPara="1" rIns="91425" wrap="square" tIns="91425">
            <a:noAutofit/>
          </a:bodyPr>
          <a:lstStyle>
            <a:lvl1pPr lvl="0" rtl="0" algn="l">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3" name="Shape 63"/>
        <p:cNvGrpSpPr/>
        <p:nvPr/>
      </p:nvGrpSpPr>
      <p:grpSpPr>
        <a:xfrm>
          <a:off x="0" y="0"/>
          <a:ext cx="0" cy="0"/>
          <a:chOff x="0" y="0"/>
          <a:chExt cx="0" cy="0"/>
        </a:xfrm>
      </p:grpSpPr>
      <p:sp>
        <p:nvSpPr>
          <p:cNvPr id="64" name="Google Shape;64;p8"/>
          <p:cNvSpPr txBox="1"/>
          <p:nvPr>
            <p:ph type="title"/>
          </p:nvPr>
        </p:nvSpPr>
        <p:spPr>
          <a:xfrm>
            <a:off x="4371975" y="1230900"/>
            <a:ext cx="4058700" cy="2529300"/>
          </a:xfrm>
          <a:prstGeom prst="rect">
            <a:avLst/>
          </a:prstGeom>
        </p:spPr>
        <p:txBody>
          <a:bodyPr anchorCtr="0" anchor="ctr" bIns="91425" lIns="91425" spcFirstLastPara="1" rIns="91425" wrap="square" tIns="91425">
            <a:noAutofit/>
          </a:bodyPr>
          <a:lstStyle>
            <a:lvl1pPr lvl="0">
              <a:lnSpc>
                <a:spcPct val="80000"/>
              </a:lnSpc>
              <a:spcBef>
                <a:spcPts val="0"/>
              </a:spcBef>
              <a:spcAft>
                <a:spcPts val="0"/>
              </a:spcAft>
              <a:buSzPts val="4800"/>
              <a:buNone/>
              <a:defRPr sz="100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grpSp>
        <p:nvGrpSpPr>
          <p:cNvPr id="65" name="Google Shape;65;p8"/>
          <p:cNvGrpSpPr/>
          <p:nvPr/>
        </p:nvGrpSpPr>
        <p:grpSpPr>
          <a:xfrm>
            <a:off x="-32912" y="-38088"/>
            <a:ext cx="3712137" cy="5205401"/>
            <a:chOff x="-32912" y="-38088"/>
            <a:chExt cx="3712137" cy="5205401"/>
          </a:xfrm>
        </p:grpSpPr>
        <p:sp>
          <p:nvSpPr>
            <p:cNvPr id="66" name="Google Shape;66;p8"/>
            <p:cNvSpPr/>
            <p:nvPr/>
          </p:nvSpPr>
          <p:spPr>
            <a:xfrm flipH="1" rot="10800000">
              <a:off x="-12994" y="-18538"/>
              <a:ext cx="3672300" cy="516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7" name="Google Shape;67;p8"/>
            <p:cNvGrpSpPr/>
            <p:nvPr/>
          </p:nvGrpSpPr>
          <p:grpSpPr>
            <a:xfrm>
              <a:off x="-32912" y="-38088"/>
              <a:ext cx="3712137" cy="5205401"/>
              <a:chOff x="-109112" y="-38088"/>
              <a:chExt cx="3712137" cy="5205401"/>
            </a:xfrm>
          </p:grpSpPr>
          <p:grpSp>
            <p:nvGrpSpPr>
              <p:cNvPr id="68" name="Google Shape;68;p8"/>
              <p:cNvGrpSpPr/>
              <p:nvPr/>
            </p:nvGrpSpPr>
            <p:grpSpPr>
              <a:xfrm flipH="1" rot="-5400000">
                <a:off x="-852063" y="719137"/>
                <a:ext cx="5191126" cy="3705225"/>
                <a:chOff x="5661946" y="771905"/>
                <a:chExt cx="4834801" cy="3450894"/>
              </a:xfrm>
            </p:grpSpPr>
            <p:pic>
              <p:nvPicPr>
                <p:cNvPr id="69" name="Google Shape;69;p8"/>
                <p:cNvPicPr preferRelativeResize="0"/>
                <p:nvPr/>
              </p:nvPicPr>
              <p:blipFill rotWithShape="1">
                <a:blip r:embed="rId2">
                  <a:alphaModFix amt="46000"/>
                </a:blip>
                <a:srcRect b="21119" l="24587" r="30969" t="22505"/>
                <a:stretch/>
              </p:blipFill>
              <p:spPr>
                <a:xfrm>
                  <a:off x="5670817" y="798519"/>
                  <a:ext cx="4799314" cy="3424280"/>
                </a:xfrm>
                <a:prstGeom prst="rect">
                  <a:avLst/>
                </a:prstGeom>
                <a:noFill/>
                <a:ln>
                  <a:noFill/>
                </a:ln>
              </p:spPr>
            </p:pic>
            <p:pic>
              <p:nvPicPr>
                <p:cNvPr id="70" name="Google Shape;70;p8"/>
                <p:cNvPicPr preferRelativeResize="0"/>
                <p:nvPr/>
              </p:nvPicPr>
              <p:blipFill rotWithShape="1">
                <a:blip r:embed="rId3">
                  <a:alphaModFix amt="46000"/>
                </a:blip>
                <a:srcRect b="21261" l="27738" r="27818" t="22072"/>
                <a:stretch/>
              </p:blipFill>
              <p:spPr>
                <a:xfrm>
                  <a:off x="5661946" y="771905"/>
                  <a:ext cx="4799314" cy="3442022"/>
                </a:xfrm>
                <a:prstGeom prst="rect">
                  <a:avLst/>
                </a:prstGeom>
                <a:noFill/>
                <a:ln>
                  <a:noFill/>
                </a:ln>
              </p:spPr>
            </p:pic>
            <p:pic>
              <p:nvPicPr>
                <p:cNvPr id="71" name="Google Shape;71;p8"/>
                <p:cNvPicPr preferRelativeResize="0"/>
                <p:nvPr/>
              </p:nvPicPr>
              <p:blipFill rotWithShape="1">
                <a:blip r:embed="rId4">
                  <a:alphaModFix amt="46000"/>
                </a:blip>
                <a:srcRect b="21405" l="27741" r="27732" t="22072"/>
                <a:stretch/>
              </p:blipFill>
              <p:spPr>
                <a:xfrm>
                  <a:off x="5661946" y="771905"/>
                  <a:ext cx="4808189" cy="3433153"/>
                </a:xfrm>
                <a:prstGeom prst="rect">
                  <a:avLst/>
                </a:prstGeom>
                <a:noFill/>
                <a:ln>
                  <a:noFill/>
                </a:ln>
              </p:spPr>
            </p:pic>
            <p:pic>
              <p:nvPicPr>
                <p:cNvPr id="72" name="Google Shape;72;p8"/>
                <p:cNvPicPr preferRelativeResize="0"/>
                <p:nvPr/>
              </p:nvPicPr>
              <p:blipFill rotWithShape="1">
                <a:blip r:embed="rId5">
                  <a:alphaModFix amt="46000"/>
                </a:blip>
                <a:srcRect b="21268" l="27821" r="27486" t="22212"/>
                <a:stretch/>
              </p:blipFill>
              <p:spPr>
                <a:xfrm>
                  <a:off x="5670817" y="780776"/>
                  <a:ext cx="4825930" cy="3433153"/>
                </a:xfrm>
                <a:prstGeom prst="rect">
                  <a:avLst/>
                </a:prstGeom>
                <a:noFill/>
                <a:ln>
                  <a:noFill/>
                </a:ln>
              </p:spPr>
            </p:pic>
          </p:grpSp>
          <p:pic>
            <p:nvPicPr>
              <p:cNvPr id="73" name="Google Shape;73;p8"/>
              <p:cNvPicPr preferRelativeResize="0"/>
              <p:nvPr/>
            </p:nvPicPr>
            <p:blipFill rotWithShape="1">
              <a:blip r:embed="rId5">
                <a:alphaModFix amt="46000"/>
              </a:blip>
              <a:srcRect b="21268" l="27821" r="27486" t="22212"/>
              <a:stretch/>
            </p:blipFill>
            <p:spPr>
              <a:xfrm flipH="1" rot="5400000">
                <a:off x="-830862" y="709625"/>
                <a:ext cx="5181600" cy="3686175"/>
              </a:xfrm>
              <a:prstGeom prst="rect">
                <a:avLst/>
              </a:prstGeom>
              <a:noFill/>
              <a:ln>
                <a:noFill/>
              </a:ln>
            </p:spPr>
          </p:pic>
        </p:grpSp>
        <p:grpSp>
          <p:nvGrpSpPr>
            <p:cNvPr id="74" name="Google Shape;74;p8"/>
            <p:cNvGrpSpPr/>
            <p:nvPr/>
          </p:nvGrpSpPr>
          <p:grpSpPr>
            <a:xfrm>
              <a:off x="188103" y="3628029"/>
              <a:ext cx="1116644" cy="1118839"/>
              <a:chOff x="1197125" y="239050"/>
              <a:chExt cx="5203375" cy="5213600"/>
            </a:xfrm>
          </p:grpSpPr>
          <p:sp>
            <p:nvSpPr>
              <p:cNvPr id="75" name="Google Shape;75;p8"/>
              <p:cNvSpPr/>
              <p:nvPr/>
            </p:nvSpPr>
            <p:spPr>
              <a:xfrm>
                <a:off x="3858925" y="3363100"/>
                <a:ext cx="272150" cy="2069975"/>
              </a:xfrm>
              <a:custGeom>
                <a:rect b="b" l="l" r="r" t="t"/>
                <a:pathLst>
                  <a:path extrusionOk="0" h="82799" w="10886">
                    <a:moveTo>
                      <a:pt x="410" y="0"/>
                    </a:moveTo>
                    <a:lnTo>
                      <a:pt x="0" y="38"/>
                    </a:lnTo>
                    <a:lnTo>
                      <a:pt x="10439" y="82799"/>
                    </a:lnTo>
                    <a:lnTo>
                      <a:pt x="10886" y="82762"/>
                    </a:lnTo>
                    <a:lnTo>
                      <a:pt x="410"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8"/>
              <p:cNvSpPr/>
              <p:nvPr/>
            </p:nvSpPr>
            <p:spPr>
              <a:xfrm>
                <a:off x="3923225" y="3350050"/>
                <a:ext cx="528475" cy="2022450"/>
              </a:xfrm>
              <a:custGeom>
                <a:rect b="b" l="l" r="r" t="t"/>
                <a:pathLst>
                  <a:path extrusionOk="0" h="80898" w="21139">
                    <a:moveTo>
                      <a:pt x="411" y="0"/>
                    </a:moveTo>
                    <a:lnTo>
                      <a:pt x="1" y="112"/>
                    </a:lnTo>
                    <a:lnTo>
                      <a:pt x="20765" y="80898"/>
                    </a:lnTo>
                    <a:lnTo>
                      <a:pt x="21138" y="80786"/>
                    </a:lnTo>
                    <a:lnTo>
                      <a:pt x="411"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8"/>
              <p:cNvSpPr/>
              <p:nvPr/>
            </p:nvSpPr>
            <p:spPr>
              <a:xfrm>
                <a:off x="3985675" y="3328600"/>
                <a:ext cx="777300" cy="1943250"/>
              </a:xfrm>
              <a:custGeom>
                <a:rect b="b" l="l" r="r" t="t"/>
                <a:pathLst>
                  <a:path extrusionOk="0" h="77730" w="31092">
                    <a:moveTo>
                      <a:pt x="373" y="1"/>
                    </a:moveTo>
                    <a:lnTo>
                      <a:pt x="0" y="187"/>
                    </a:lnTo>
                    <a:lnTo>
                      <a:pt x="30719" y="77729"/>
                    </a:lnTo>
                    <a:lnTo>
                      <a:pt x="31092" y="77580"/>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8"/>
              <p:cNvSpPr/>
              <p:nvPr/>
            </p:nvSpPr>
            <p:spPr>
              <a:xfrm>
                <a:off x="4045325" y="3300650"/>
                <a:ext cx="1014025" cy="1832325"/>
              </a:xfrm>
              <a:custGeom>
                <a:rect b="b" l="l" r="r" t="t"/>
                <a:pathLst>
                  <a:path extrusionOk="0" h="73293" w="40561">
                    <a:moveTo>
                      <a:pt x="373" y="1"/>
                    </a:moveTo>
                    <a:lnTo>
                      <a:pt x="0" y="187"/>
                    </a:lnTo>
                    <a:lnTo>
                      <a:pt x="40188" y="73293"/>
                    </a:lnTo>
                    <a:lnTo>
                      <a:pt x="40561" y="73106"/>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a:off x="4101225" y="3265225"/>
                <a:ext cx="1234000" cy="1692550"/>
              </a:xfrm>
              <a:custGeom>
                <a:rect b="b" l="l" r="r" t="t"/>
                <a:pathLst>
                  <a:path extrusionOk="0" h="67702" w="49360">
                    <a:moveTo>
                      <a:pt x="336" y="1"/>
                    </a:moveTo>
                    <a:lnTo>
                      <a:pt x="1" y="225"/>
                    </a:lnTo>
                    <a:lnTo>
                      <a:pt x="49024" y="67701"/>
                    </a:lnTo>
                    <a:lnTo>
                      <a:pt x="49359" y="67477"/>
                    </a:lnTo>
                    <a:lnTo>
                      <a:pt x="336"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8"/>
              <p:cNvSpPr/>
              <p:nvPr/>
            </p:nvSpPr>
            <p:spPr>
              <a:xfrm>
                <a:off x="4151575" y="3222375"/>
                <a:ext cx="1435300" cy="1527550"/>
              </a:xfrm>
              <a:custGeom>
                <a:rect b="b" l="l" r="r" t="t"/>
                <a:pathLst>
                  <a:path extrusionOk="0" h="61102" w="57412">
                    <a:moveTo>
                      <a:pt x="298" y="0"/>
                    </a:moveTo>
                    <a:lnTo>
                      <a:pt x="0" y="298"/>
                    </a:lnTo>
                    <a:lnTo>
                      <a:pt x="57113" y="61102"/>
                    </a:lnTo>
                    <a:lnTo>
                      <a:pt x="57411" y="60803"/>
                    </a:lnTo>
                    <a:lnTo>
                      <a:pt x="298"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8"/>
              <p:cNvSpPr/>
              <p:nvPr/>
            </p:nvSpPr>
            <p:spPr>
              <a:xfrm>
                <a:off x="4197225" y="3174825"/>
                <a:ext cx="1613325" cy="1337450"/>
              </a:xfrm>
              <a:custGeom>
                <a:rect b="b" l="l" r="r" t="t"/>
                <a:pathLst>
                  <a:path extrusionOk="0" h="53498" w="64533">
                    <a:moveTo>
                      <a:pt x="262" y="1"/>
                    </a:moveTo>
                    <a:lnTo>
                      <a:pt x="1" y="299"/>
                    </a:lnTo>
                    <a:lnTo>
                      <a:pt x="64271" y="53497"/>
                    </a:lnTo>
                    <a:lnTo>
                      <a:pt x="64532" y="53162"/>
                    </a:lnTo>
                    <a:lnTo>
                      <a:pt x="26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236375" y="3120775"/>
                <a:ext cx="1766150" cy="1126800"/>
              </a:xfrm>
              <a:custGeom>
                <a:rect b="b" l="l" r="r" t="t"/>
                <a:pathLst>
                  <a:path extrusionOk="0" h="45072" w="70646">
                    <a:moveTo>
                      <a:pt x="224" y="1"/>
                    </a:moveTo>
                    <a:lnTo>
                      <a:pt x="1" y="373"/>
                    </a:lnTo>
                    <a:lnTo>
                      <a:pt x="70422" y="45072"/>
                    </a:lnTo>
                    <a:lnTo>
                      <a:pt x="70646" y="44699"/>
                    </a:lnTo>
                    <a:lnTo>
                      <a:pt x="224"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4268075" y="3063000"/>
                <a:ext cx="1891025" cy="897525"/>
              </a:xfrm>
              <a:custGeom>
                <a:rect b="b" l="l" r="r" t="t"/>
                <a:pathLst>
                  <a:path extrusionOk="0" h="35901" w="75641">
                    <a:moveTo>
                      <a:pt x="186" y="0"/>
                    </a:moveTo>
                    <a:lnTo>
                      <a:pt x="0" y="410"/>
                    </a:lnTo>
                    <a:lnTo>
                      <a:pt x="75492" y="35901"/>
                    </a:lnTo>
                    <a:lnTo>
                      <a:pt x="75641" y="35528"/>
                    </a:lnTo>
                    <a:lnTo>
                      <a:pt x="18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8"/>
              <p:cNvSpPr/>
              <p:nvPr/>
            </p:nvSpPr>
            <p:spPr>
              <a:xfrm>
                <a:off x="4293225" y="3002425"/>
                <a:ext cx="1986100" cy="654275"/>
              </a:xfrm>
              <a:custGeom>
                <a:rect b="b" l="l" r="r" t="t"/>
                <a:pathLst>
                  <a:path extrusionOk="0" h="26171" w="79444">
                    <a:moveTo>
                      <a:pt x="112" y="0"/>
                    </a:moveTo>
                    <a:lnTo>
                      <a:pt x="1" y="410"/>
                    </a:lnTo>
                    <a:lnTo>
                      <a:pt x="79332" y="26170"/>
                    </a:lnTo>
                    <a:lnTo>
                      <a:pt x="79444" y="25760"/>
                    </a:lnTo>
                    <a:lnTo>
                      <a:pt x="11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8"/>
              <p:cNvSpPr/>
              <p:nvPr/>
            </p:nvSpPr>
            <p:spPr>
              <a:xfrm>
                <a:off x="4310000" y="2939025"/>
                <a:ext cx="2050425" cy="400800"/>
              </a:xfrm>
              <a:custGeom>
                <a:rect b="b" l="l" r="r" t="t"/>
                <a:pathLst>
                  <a:path extrusionOk="0" h="16032" w="82017">
                    <a:moveTo>
                      <a:pt x="75" y="1"/>
                    </a:moveTo>
                    <a:lnTo>
                      <a:pt x="1" y="411"/>
                    </a:lnTo>
                    <a:lnTo>
                      <a:pt x="81942" y="16031"/>
                    </a:lnTo>
                    <a:lnTo>
                      <a:pt x="82016" y="15621"/>
                    </a:lnTo>
                    <a:lnTo>
                      <a:pt x="75"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8"/>
              <p:cNvSpPr/>
              <p:nvPr/>
            </p:nvSpPr>
            <p:spPr>
              <a:xfrm>
                <a:off x="4318400" y="2873800"/>
                <a:ext cx="2082100" cy="141675"/>
              </a:xfrm>
              <a:custGeom>
                <a:rect b="b" l="l" r="r" t="t"/>
                <a:pathLst>
                  <a:path extrusionOk="0" h="5667" w="83284">
                    <a:moveTo>
                      <a:pt x="37" y="0"/>
                    </a:moveTo>
                    <a:lnTo>
                      <a:pt x="0" y="410"/>
                    </a:lnTo>
                    <a:lnTo>
                      <a:pt x="83283" y="5667"/>
                    </a:lnTo>
                    <a:lnTo>
                      <a:pt x="83283" y="5220"/>
                    </a:lnTo>
                    <a:lnTo>
                      <a:pt x="37"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4318400" y="2677150"/>
                <a:ext cx="2082100" cy="141675"/>
              </a:xfrm>
              <a:custGeom>
                <a:rect b="b" l="l" r="r" t="t"/>
                <a:pathLst>
                  <a:path extrusionOk="0" h="5667" w="83284">
                    <a:moveTo>
                      <a:pt x="83246" y="0"/>
                    </a:moveTo>
                    <a:lnTo>
                      <a:pt x="0" y="5257"/>
                    </a:lnTo>
                    <a:lnTo>
                      <a:pt x="37" y="5667"/>
                    </a:lnTo>
                    <a:lnTo>
                      <a:pt x="83283" y="410"/>
                    </a:lnTo>
                    <a:lnTo>
                      <a:pt x="8324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4310000" y="2352800"/>
                <a:ext cx="2050425" cy="400800"/>
              </a:xfrm>
              <a:custGeom>
                <a:rect b="b" l="l" r="r" t="t"/>
                <a:pathLst>
                  <a:path extrusionOk="0" h="16032" w="82017">
                    <a:moveTo>
                      <a:pt x="81942" y="1"/>
                    </a:moveTo>
                    <a:lnTo>
                      <a:pt x="1" y="15621"/>
                    </a:lnTo>
                    <a:lnTo>
                      <a:pt x="75" y="16031"/>
                    </a:lnTo>
                    <a:lnTo>
                      <a:pt x="82016" y="411"/>
                    </a:lnTo>
                    <a:lnTo>
                      <a:pt x="8194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8"/>
              <p:cNvSpPr/>
              <p:nvPr/>
            </p:nvSpPr>
            <p:spPr>
              <a:xfrm>
                <a:off x="4293225" y="2035925"/>
                <a:ext cx="1986100" cy="654300"/>
              </a:xfrm>
              <a:custGeom>
                <a:rect b="b" l="l" r="r" t="t"/>
                <a:pathLst>
                  <a:path extrusionOk="0" h="26172" w="79444">
                    <a:moveTo>
                      <a:pt x="79332" y="1"/>
                    </a:moveTo>
                    <a:lnTo>
                      <a:pt x="1" y="25761"/>
                    </a:lnTo>
                    <a:lnTo>
                      <a:pt x="112" y="26171"/>
                    </a:lnTo>
                    <a:lnTo>
                      <a:pt x="79444" y="374"/>
                    </a:lnTo>
                    <a:lnTo>
                      <a:pt x="7933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8"/>
              <p:cNvSpPr/>
              <p:nvPr/>
            </p:nvSpPr>
            <p:spPr>
              <a:xfrm>
                <a:off x="4268075" y="1731175"/>
                <a:ext cx="1891975" cy="897525"/>
              </a:xfrm>
              <a:custGeom>
                <a:rect b="b" l="l" r="r" t="t"/>
                <a:pathLst>
                  <a:path extrusionOk="0" h="35901" w="75679">
                    <a:moveTo>
                      <a:pt x="75492" y="0"/>
                    </a:moveTo>
                    <a:lnTo>
                      <a:pt x="0" y="35528"/>
                    </a:lnTo>
                    <a:lnTo>
                      <a:pt x="186" y="35901"/>
                    </a:lnTo>
                    <a:lnTo>
                      <a:pt x="75678" y="410"/>
                    </a:lnTo>
                    <a:lnTo>
                      <a:pt x="7549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4236375" y="1445050"/>
                <a:ext cx="1766150" cy="1126800"/>
              </a:xfrm>
              <a:custGeom>
                <a:rect b="b" l="l" r="r" t="t"/>
                <a:pathLst>
                  <a:path extrusionOk="0" h="45072" w="70646">
                    <a:moveTo>
                      <a:pt x="70422" y="0"/>
                    </a:moveTo>
                    <a:lnTo>
                      <a:pt x="1" y="44699"/>
                    </a:lnTo>
                    <a:lnTo>
                      <a:pt x="224" y="45072"/>
                    </a:lnTo>
                    <a:lnTo>
                      <a:pt x="70646" y="373"/>
                    </a:lnTo>
                    <a:lnTo>
                      <a:pt x="7042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4197225" y="1180350"/>
                <a:ext cx="1613325" cy="1337450"/>
              </a:xfrm>
              <a:custGeom>
                <a:rect b="b" l="l" r="r" t="t"/>
                <a:pathLst>
                  <a:path extrusionOk="0" h="53498" w="64533">
                    <a:moveTo>
                      <a:pt x="64271" y="1"/>
                    </a:moveTo>
                    <a:lnTo>
                      <a:pt x="1" y="53199"/>
                    </a:lnTo>
                    <a:lnTo>
                      <a:pt x="262" y="53498"/>
                    </a:lnTo>
                    <a:lnTo>
                      <a:pt x="64532" y="336"/>
                    </a:lnTo>
                    <a:lnTo>
                      <a:pt x="6427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8"/>
              <p:cNvSpPr/>
              <p:nvPr/>
            </p:nvSpPr>
            <p:spPr>
              <a:xfrm>
                <a:off x="4151575" y="942700"/>
                <a:ext cx="1435300" cy="1527575"/>
              </a:xfrm>
              <a:custGeom>
                <a:rect b="b" l="l" r="r" t="t"/>
                <a:pathLst>
                  <a:path extrusionOk="0" h="61103" w="57412">
                    <a:moveTo>
                      <a:pt x="57113" y="1"/>
                    </a:moveTo>
                    <a:lnTo>
                      <a:pt x="0" y="60804"/>
                    </a:lnTo>
                    <a:lnTo>
                      <a:pt x="336" y="61102"/>
                    </a:lnTo>
                    <a:lnTo>
                      <a:pt x="57411" y="262"/>
                    </a:lnTo>
                    <a:lnTo>
                      <a:pt x="5711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8"/>
              <p:cNvSpPr/>
              <p:nvPr/>
            </p:nvSpPr>
            <p:spPr>
              <a:xfrm>
                <a:off x="4101225" y="733925"/>
                <a:ext cx="1234000" cy="1693475"/>
              </a:xfrm>
              <a:custGeom>
                <a:rect b="b" l="l" r="r" t="t"/>
                <a:pathLst>
                  <a:path extrusionOk="0" h="67739" w="49360">
                    <a:moveTo>
                      <a:pt x="49024" y="1"/>
                    </a:moveTo>
                    <a:lnTo>
                      <a:pt x="1" y="67515"/>
                    </a:lnTo>
                    <a:lnTo>
                      <a:pt x="336" y="67738"/>
                    </a:lnTo>
                    <a:lnTo>
                      <a:pt x="49359" y="262"/>
                    </a:lnTo>
                    <a:lnTo>
                      <a:pt x="49024"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8"/>
              <p:cNvSpPr/>
              <p:nvPr/>
            </p:nvSpPr>
            <p:spPr>
              <a:xfrm>
                <a:off x="4045325" y="559650"/>
                <a:ext cx="1014025" cy="1832325"/>
              </a:xfrm>
              <a:custGeom>
                <a:rect b="b" l="l" r="r" t="t"/>
                <a:pathLst>
                  <a:path extrusionOk="0" h="73293" w="40561">
                    <a:moveTo>
                      <a:pt x="40188" y="1"/>
                    </a:moveTo>
                    <a:lnTo>
                      <a:pt x="0" y="73106"/>
                    </a:lnTo>
                    <a:lnTo>
                      <a:pt x="373" y="73293"/>
                    </a:lnTo>
                    <a:lnTo>
                      <a:pt x="40561" y="187"/>
                    </a:lnTo>
                    <a:lnTo>
                      <a:pt x="40188"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8"/>
              <p:cNvSpPr/>
              <p:nvPr/>
            </p:nvSpPr>
            <p:spPr>
              <a:xfrm>
                <a:off x="3985675" y="420775"/>
                <a:ext cx="777300" cy="1942325"/>
              </a:xfrm>
              <a:custGeom>
                <a:rect b="b" l="l" r="r" t="t"/>
                <a:pathLst>
                  <a:path extrusionOk="0" h="77693" w="31092">
                    <a:moveTo>
                      <a:pt x="30719" y="1"/>
                    </a:moveTo>
                    <a:lnTo>
                      <a:pt x="0" y="77543"/>
                    </a:lnTo>
                    <a:lnTo>
                      <a:pt x="410" y="77692"/>
                    </a:lnTo>
                    <a:lnTo>
                      <a:pt x="31092" y="150"/>
                    </a:lnTo>
                    <a:lnTo>
                      <a:pt x="30719"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8"/>
              <p:cNvSpPr/>
              <p:nvPr/>
            </p:nvSpPr>
            <p:spPr>
              <a:xfrm>
                <a:off x="3923225" y="320125"/>
                <a:ext cx="528475" cy="2022450"/>
              </a:xfrm>
              <a:custGeom>
                <a:rect b="b" l="l" r="r" t="t"/>
                <a:pathLst>
                  <a:path extrusionOk="0" h="80898" w="21139">
                    <a:moveTo>
                      <a:pt x="20765" y="1"/>
                    </a:moveTo>
                    <a:lnTo>
                      <a:pt x="1" y="80786"/>
                    </a:lnTo>
                    <a:lnTo>
                      <a:pt x="411" y="80898"/>
                    </a:lnTo>
                    <a:lnTo>
                      <a:pt x="21138" y="112"/>
                    </a:lnTo>
                    <a:lnTo>
                      <a:pt x="20765"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8"/>
              <p:cNvSpPr/>
              <p:nvPr/>
            </p:nvSpPr>
            <p:spPr>
              <a:xfrm>
                <a:off x="3858925" y="259550"/>
                <a:ext cx="272150" cy="2069975"/>
              </a:xfrm>
              <a:custGeom>
                <a:rect b="b" l="l" r="r" t="t"/>
                <a:pathLst>
                  <a:path extrusionOk="0" h="82799" w="10886">
                    <a:moveTo>
                      <a:pt x="10439" y="0"/>
                    </a:moveTo>
                    <a:lnTo>
                      <a:pt x="0" y="82762"/>
                    </a:lnTo>
                    <a:lnTo>
                      <a:pt x="410" y="82799"/>
                    </a:lnTo>
                    <a:lnTo>
                      <a:pt x="10886" y="38"/>
                    </a:lnTo>
                    <a:lnTo>
                      <a:pt x="10439"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8"/>
              <p:cNvSpPr/>
              <p:nvPr/>
            </p:nvSpPr>
            <p:spPr>
              <a:xfrm>
                <a:off x="3793675" y="239050"/>
                <a:ext cx="10275" cy="2085825"/>
              </a:xfrm>
              <a:custGeom>
                <a:rect b="b" l="l" r="r" t="t"/>
                <a:pathLst>
                  <a:path extrusionOk="0" h="83433" w="411">
                    <a:moveTo>
                      <a:pt x="1" y="0"/>
                    </a:moveTo>
                    <a:lnTo>
                      <a:pt x="1" y="83433"/>
                    </a:lnTo>
                    <a:lnTo>
                      <a:pt x="411" y="83433"/>
                    </a:lnTo>
                    <a:lnTo>
                      <a:pt x="411"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8"/>
              <p:cNvSpPr/>
              <p:nvPr/>
            </p:nvSpPr>
            <p:spPr>
              <a:xfrm>
                <a:off x="3466550" y="259550"/>
                <a:ext cx="272175" cy="2069975"/>
              </a:xfrm>
              <a:custGeom>
                <a:rect b="b" l="l" r="r" t="t"/>
                <a:pathLst>
                  <a:path extrusionOk="0" h="82799" w="10887">
                    <a:moveTo>
                      <a:pt x="448" y="0"/>
                    </a:moveTo>
                    <a:lnTo>
                      <a:pt x="0" y="38"/>
                    </a:lnTo>
                    <a:lnTo>
                      <a:pt x="10476" y="82799"/>
                    </a:lnTo>
                    <a:lnTo>
                      <a:pt x="10886" y="82762"/>
                    </a:lnTo>
                    <a:lnTo>
                      <a:pt x="448"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8"/>
              <p:cNvSpPr/>
              <p:nvPr/>
            </p:nvSpPr>
            <p:spPr>
              <a:xfrm>
                <a:off x="3145000" y="320125"/>
                <a:ext cx="529400" cy="2022450"/>
              </a:xfrm>
              <a:custGeom>
                <a:rect b="b" l="l" r="r" t="t"/>
                <a:pathLst>
                  <a:path extrusionOk="0" h="80898" w="21176">
                    <a:moveTo>
                      <a:pt x="411" y="1"/>
                    </a:moveTo>
                    <a:lnTo>
                      <a:pt x="1" y="112"/>
                    </a:lnTo>
                    <a:lnTo>
                      <a:pt x="20766" y="80898"/>
                    </a:lnTo>
                    <a:lnTo>
                      <a:pt x="21176" y="80786"/>
                    </a:lnTo>
                    <a:lnTo>
                      <a:pt x="41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8"/>
              <p:cNvSpPr/>
              <p:nvPr/>
            </p:nvSpPr>
            <p:spPr>
              <a:xfrm>
                <a:off x="2834650" y="420775"/>
                <a:ext cx="777325" cy="1942325"/>
              </a:xfrm>
              <a:custGeom>
                <a:rect b="b" l="l" r="r" t="t"/>
                <a:pathLst>
                  <a:path extrusionOk="0" h="77693" w="31093">
                    <a:moveTo>
                      <a:pt x="373" y="1"/>
                    </a:moveTo>
                    <a:lnTo>
                      <a:pt x="1" y="150"/>
                    </a:lnTo>
                    <a:lnTo>
                      <a:pt x="30682" y="77692"/>
                    </a:lnTo>
                    <a:lnTo>
                      <a:pt x="31092" y="77543"/>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8"/>
              <p:cNvSpPr/>
              <p:nvPr/>
            </p:nvSpPr>
            <p:spPr>
              <a:xfrm>
                <a:off x="2538275" y="559650"/>
                <a:ext cx="1014050" cy="1832325"/>
              </a:xfrm>
              <a:custGeom>
                <a:rect b="b" l="l" r="r" t="t"/>
                <a:pathLst>
                  <a:path extrusionOk="0" h="73293" w="40562">
                    <a:moveTo>
                      <a:pt x="373" y="1"/>
                    </a:moveTo>
                    <a:lnTo>
                      <a:pt x="1" y="187"/>
                    </a:lnTo>
                    <a:lnTo>
                      <a:pt x="40188" y="73293"/>
                    </a:lnTo>
                    <a:lnTo>
                      <a:pt x="40561" y="73069"/>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8"/>
              <p:cNvSpPr/>
              <p:nvPr/>
            </p:nvSpPr>
            <p:spPr>
              <a:xfrm>
                <a:off x="2262400" y="733925"/>
                <a:ext cx="1234000" cy="1693475"/>
              </a:xfrm>
              <a:custGeom>
                <a:rect b="b" l="l" r="r" t="t"/>
                <a:pathLst>
                  <a:path extrusionOk="0" h="67739" w="49360">
                    <a:moveTo>
                      <a:pt x="336" y="1"/>
                    </a:moveTo>
                    <a:lnTo>
                      <a:pt x="1" y="262"/>
                    </a:lnTo>
                    <a:lnTo>
                      <a:pt x="49024" y="67738"/>
                    </a:lnTo>
                    <a:lnTo>
                      <a:pt x="49359" y="67477"/>
                    </a:lnTo>
                    <a:lnTo>
                      <a:pt x="336"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8"/>
              <p:cNvSpPr/>
              <p:nvPr/>
            </p:nvSpPr>
            <p:spPr>
              <a:xfrm>
                <a:off x="2010775" y="942700"/>
                <a:ext cx="1435300" cy="1527575"/>
              </a:xfrm>
              <a:custGeom>
                <a:rect b="b" l="l" r="r" t="t"/>
                <a:pathLst>
                  <a:path extrusionOk="0" h="61103" w="57412">
                    <a:moveTo>
                      <a:pt x="299" y="1"/>
                    </a:moveTo>
                    <a:lnTo>
                      <a:pt x="0" y="299"/>
                    </a:lnTo>
                    <a:lnTo>
                      <a:pt x="57076" y="61102"/>
                    </a:lnTo>
                    <a:lnTo>
                      <a:pt x="57411" y="60804"/>
                    </a:lnTo>
                    <a:lnTo>
                      <a:pt x="299"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8"/>
              <p:cNvSpPr/>
              <p:nvPr/>
            </p:nvSpPr>
            <p:spPr>
              <a:xfrm>
                <a:off x="1787100" y="1180350"/>
                <a:ext cx="1613300" cy="1337450"/>
              </a:xfrm>
              <a:custGeom>
                <a:rect b="b" l="l" r="r" t="t"/>
                <a:pathLst>
                  <a:path extrusionOk="0" h="53498" w="64532">
                    <a:moveTo>
                      <a:pt x="261" y="1"/>
                    </a:moveTo>
                    <a:lnTo>
                      <a:pt x="0" y="336"/>
                    </a:lnTo>
                    <a:lnTo>
                      <a:pt x="64271" y="53498"/>
                    </a:lnTo>
                    <a:lnTo>
                      <a:pt x="64532" y="53199"/>
                    </a:lnTo>
                    <a:lnTo>
                      <a:pt x="26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8"/>
              <p:cNvSpPr/>
              <p:nvPr/>
            </p:nvSpPr>
            <p:spPr>
              <a:xfrm>
                <a:off x="1595100" y="1445050"/>
                <a:ext cx="1766150" cy="1126800"/>
              </a:xfrm>
              <a:custGeom>
                <a:rect b="b" l="l" r="r" t="t"/>
                <a:pathLst>
                  <a:path extrusionOk="0" h="45072" w="70646">
                    <a:moveTo>
                      <a:pt x="224" y="0"/>
                    </a:moveTo>
                    <a:lnTo>
                      <a:pt x="0" y="373"/>
                    </a:lnTo>
                    <a:lnTo>
                      <a:pt x="70422" y="45072"/>
                    </a:lnTo>
                    <a:lnTo>
                      <a:pt x="70646" y="44699"/>
                    </a:lnTo>
                    <a:lnTo>
                      <a:pt x="224"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8"/>
              <p:cNvSpPr/>
              <p:nvPr/>
            </p:nvSpPr>
            <p:spPr>
              <a:xfrm>
                <a:off x="1437600" y="1732100"/>
                <a:ext cx="1891975" cy="896600"/>
              </a:xfrm>
              <a:custGeom>
                <a:rect b="b" l="l" r="r" t="t"/>
                <a:pathLst>
                  <a:path extrusionOk="0" h="35864" w="75679">
                    <a:moveTo>
                      <a:pt x="187" y="1"/>
                    </a:moveTo>
                    <a:lnTo>
                      <a:pt x="0" y="373"/>
                    </a:lnTo>
                    <a:lnTo>
                      <a:pt x="75492" y="35864"/>
                    </a:lnTo>
                    <a:lnTo>
                      <a:pt x="75678" y="35491"/>
                    </a:lnTo>
                    <a:lnTo>
                      <a:pt x="187"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8"/>
              <p:cNvSpPr/>
              <p:nvPr/>
            </p:nvSpPr>
            <p:spPr>
              <a:xfrm>
                <a:off x="1318300" y="2035925"/>
                <a:ext cx="1986100" cy="654300"/>
              </a:xfrm>
              <a:custGeom>
                <a:rect b="b" l="l" r="r" t="t"/>
                <a:pathLst>
                  <a:path extrusionOk="0" h="26172" w="79444">
                    <a:moveTo>
                      <a:pt x="112" y="1"/>
                    </a:moveTo>
                    <a:lnTo>
                      <a:pt x="0" y="411"/>
                    </a:lnTo>
                    <a:lnTo>
                      <a:pt x="79332" y="26171"/>
                    </a:lnTo>
                    <a:lnTo>
                      <a:pt x="79444" y="25761"/>
                    </a:lnTo>
                    <a:lnTo>
                      <a:pt x="11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8"/>
              <p:cNvSpPr/>
              <p:nvPr/>
            </p:nvSpPr>
            <p:spPr>
              <a:xfrm>
                <a:off x="1237200" y="2352800"/>
                <a:ext cx="2050425" cy="400800"/>
              </a:xfrm>
              <a:custGeom>
                <a:rect b="b" l="l" r="r" t="t"/>
                <a:pathLst>
                  <a:path extrusionOk="0" h="16032" w="82017">
                    <a:moveTo>
                      <a:pt x="76" y="1"/>
                    </a:moveTo>
                    <a:lnTo>
                      <a:pt x="1" y="411"/>
                    </a:lnTo>
                    <a:lnTo>
                      <a:pt x="81942" y="16031"/>
                    </a:lnTo>
                    <a:lnTo>
                      <a:pt x="82017" y="15621"/>
                    </a:lnTo>
                    <a:lnTo>
                      <a:pt x="76"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8"/>
              <p:cNvSpPr/>
              <p:nvPr/>
            </p:nvSpPr>
            <p:spPr>
              <a:xfrm>
                <a:off x="1197125" y="2677150"/>
                <a:ext cx="2082125" cy="141675"/>
              </a:xfrm>
              <a:custGeom>
                <a:rect b="b" l="l" r="r" t="t"/>
                <a:pathLst>
                  <a:path extrusionOk="0" h="5667" w="83285">
                    <a:moveTo>
                      <a:pt x="38" y="0"/>
                    </a:moveTo>
                    <a:lnTo>
                      <a:pt x="1" y="410"/>
                    </a:lnTo>
                    <a:lnTo>
                      <a:pt x="83247" y="5667"/>
                    </a:lnTo>
                    <a:lnTo>
                      <a:pt x="83284" y="5257"/>
                    </a:lnTo>
                    <a:lnTo>
                      <a:pt x="38"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8"/>
              <p:cNvSpPr/>
              <p:nvPr/>
            </p:nvSpPr>
            <p:spPr>
              <a:xfrm>
                <a:off x="1197125" y="2873800"/>
                <a:ext cx="2081175" cy="141675"/>
              </a:xfrm>
              <a:custGeom>
                <a:rect b="b" l="l" r="r" t="t"/>
                <a:pathLst>
                  <a:path extrusionOk="0" h="5667" w="83247">
                    <a:moveTo>
                      <a:pt x="83247" y="0"/>
                    </a:moveTo>
                    <a:lnTo>
                      <a:pt x="1" y="5220"/>
                    </a:lnTo>
                    <a:lnTo>
                      <a:pt x="1" y="5667"/>
                    </a:lnTo>
                    <a:lnTo>
                      <a:pt x="83247" y="410"/>
                    </a:lnTo>
                    <a:lnTo>
                      <a:pt x="83247"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8"/>
              <p:cNvSpPr/>
              <p:nvPr/>
            </p:nvSpPr>
            <p:spPr>
              <a:xfrm>
                <a:off x="1237200" y="2939025"/>
                <a:ext cx="2050425" cy="400800"/>
              </a:xfrm>
              <a:custGeom>
                <a:rect b="b" l="l" r="r" t="t"/>
                <a:pathLst>
                  <a:path extrusionOk="0" h="16032" w="82017">
                    <a:moveTo>
                      <a:pt x="81942" y="1"/>
                    </a:moveTo>
                    <a:lnTo>
                      <a:pt x="1" y="15621"/>
                    </a:lnTo>
                    <a:lnTo>
                      <a:pt x="76" y="16031"/>
                    </a:lnTo>
                    <a:lnTo>
                      <a:pt x="82017" y="411"/>
                    </a:lnTo>
                    <a:lnTo>
                      <a:pt x="8194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8"/>
              <p:cNvSpPr/>
              <p:nvPr/>
            </p:nvSpPr>
            <p:spPr>
              <a:xfrm>
                <a:off x="1318300" y="3002425"/>
                <a:ext cx="1986100" cy="654275"/>
              </a:xfrm>
              <a:custGeom>
                <a:rect b="b" l="l" r="r" t="t"/>
                <a:pathLst>
                  <a:path extrusionOk="0" h="26171" w="79444">
                    <a:moveTo>
                      <a:pt x="79332" y="0"/>
                    </a:moveTo>
                    <a:lnTo>
                      <a:pt x="0" y="25760"/>
                    </a:lnTo>
                    <a:lnTo>
                      <a:pt x="112" y="26170"/>
                    </a:lnTo>
                    <a:lnTo>
                      <a:pt x="79444" y="410"/>
                    </a:lnTo>
                    <a:lnTo>
                      <a:pt x="7933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8"/>
              <p:cNvSpPr/>
              <p:nvPr/>
            </p:nvSpPr>
            <p:spPr>
              <a:xfrm>
                <a:off x="1437600" y="3063925"/>
                <a:ext cx="1891975" cy="896600"/>
              </a:xfrm>
              <a:custGeom>
                <a:rect b="b" l="l" r="r" t="t"/>
                <a:pathLst>
                  <a:path extrusionOk="0" h="35864" w="75679">
                    <a:moveTo>
                      <a:pt x="75492" y="0"/>
                    </a:moveTo>
                    <a:lnTo>
                      <a:pt x="0" y="35491"/>
                    </a:lnTo>
                    <a:lnTo>
                      <a:pt x="187" y="35864"/>
                    </a:lnTo>
                    <a:lnTo>
                      <a:pt x="75678" y="373"/>
                    </a:lnTo>
                    <a:lnTo>
                      <a:pt x="7549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8"/>
              <p:cNvSpPr/>
              <p:nvPr/>
            </p:nvSpPr>
            <p:spPr>
              <a:xfrm>
                <a:off x="1595100" y="3120775"/>
                <a:ext cx="1766150" cy="1126800"/>
              </a:xfrm>
              <a:custGeom>
                <a:rect b="b" l="l" r="r" t="t"/>
                <a:pathLst>
                  <a:path extrusionOk="0" h="45072" w="70646">
                    <a:moveTo>
                      <a:pt x="70422" y="1"/>
                    </a:moveTo>
                    <a:lnTo>
                      <a:pt x="0" y="44699"/>
                    </a:lnTo>
                    <a:lnTo>
                      <a:pt x="224" y="45072"/>
                    </a:lnTo>
                    <a:lnTo>
                      <a:pt x="70646" y="373"/>
                    </a:lnTo>
                    <a:lnTo>
                      <a:pt x="7042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8"/>
              <p:cNvSpPr/>
              <p:nvPr/>
            </p:nvSpPr>
            <p:spPr>
              <a:xfrm>
                <a:off x="1787100" y="3174825"/>
                <a:ext cx="1613300" cy="1337450"/>
              </a:xfrm>
              <a:custGeom>
                <a:rect b="b" l="l" r="r" t="t"/>
                <a:pathLst>
                  <a:path extrusionOk="0" h="53498" w="64532">
                    <a:moveTo>
                      <a:pt x="64271" y="1"/>
                    </a:moveTo>
                    <a:lnTo>
                      <a:pt x="0" y="53162"/>
                    </a:lnTo>
                    <a:lnTo>
                      <a:pt x="261" y="53497"/>
                    </a:lnTo>
                    <a:lnTo>
                      <a:pt x="64532" y="299"/>
                    </a:lnTo>
                    <a:lnTo>
                      <a:pt x="6427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8"/>
              <p:cNvSpPr/>
              <p:nvPr/>
            </p:nvSpPr>
            <p:spPr>
              <a:xfrm>
                <a:off x="2010775" y="3222375"/>
                <a:ext cx="1435300" cy="1527550"/>
              </a:xfrm>
              <a:custGeom>
                <a:rect b="b" l="l" r="r" t="t"/>
                <a:pathLst>
                  <a:path extrusionOk="0" h="61102" w="57412">
                    <a:moveTo>
                      <a:pt x="57076" y="0"/>
                    </a:moveTo>
                    <a:lnTo>
                      <a:pt x="0" y="60803"/>
                    </a:lnTo>
                    <a:lnTo>
                      <a:pt x="299" y="61102"/>
                    </a:lnTo>
                    <a:lnTo>
                      <a:pt x="57411" y="298"/>
                    </a:lnTo>
                    <a:lnTo>
                      <a:pt x="5707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8"/>
              <p:cNvSpPr/>
              <p:nvPr/>
            </p:nvSpPr>
            <p:spPr>
              <a:xfrm>
                <a:off x="2262400" y="3265225"/>
                <a:ext cx="1234000" cy="1692550"/>
              </a:xfrm>
              <a:custGeom>
                <a:rect b="b" l="l" r="r" t="t"/>
                <a:pathLst>
                  <a:path extrusionOk="0" h="67702" w="49360">
                    <a:moveTo>
                      <a:pt x="49024" y="1"/>
                    </a:moveTo>
                    <a:lnTo>
                      <a:pt x="1" y="67477"/>
                    </a:lnTo>
                    <a:lnTo>
                      <a:pt x="336" y="67701"/>
                    </a:lnTo>
                    <a:lnTo>
                      <a:pt x="49359" y="225"/>
                    </a:lnTo>
                    <a:lnTo>
                      <a:pt x="49024"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8"/>
              <p:cNvSpPr/>
              <p:nvPr/>
            </p:nvSpPr>
            <p:spPr>
              <a:xfrm>
                <a:off x="2538275" y="3300650"/>
                <a:ext cx="1014050" cy="1832325"/>
              </a:xfrm>
              <a:custGeom>
                <a:rect b="b" l="l" r="r" t="t"/>
                <a:pathLst>
                  <a:path extrusionOk="0" h="73293" w="40562">
                    <a:moveTo>
                      <a:pt x="40188" y="1"/>
                    </a:moveTo>
                    <a:lnTo>
                      <a:pt x="1" y="73106"/>
                    </a:lnTo>
                    <a:lnTo>
                      <a:pt x="373" y="73293"/>
                    </a:lnTo>
                    <a:lnTo>
                      <a:pt x="40561" y="187"/>
                    </a:lnTo>
                    <a:lnTo>
                      <a:pt x="40188"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8"/>
              <p:cNvSpPr/>
              <p:nvPr/>
            </p:nvSpPr>
            <p:spPr>
              <a:xfrm>
                <a:off x="2834650" y="3328600"/>
                <a:ext cx="777325" cy="1943250"/>
              </a:xfrm>
              <a:custGeom>
                <a:rect b="b" l="l" r="r" t="t"/>
                <a:pathLst>
                  <a:path extrusionOk="0" h="77730" w="31093">
                    <a:moveTo>
                      <a:pt x="30682" y="1"/>
                    </a:moveTo>
                    <a:lnTo>
                      <a:pt x="1" y="77580"/>
                    </a:lnTo>
                    <a:lnTo>
                      <a:pt x="373" y="77729"/>
                    </a:lnTo>
                    <a:lnTo>
                      <a:pt x="31092" y="187"/>
                    </a:lnTo>
                    <a:lnTo>
                      <a:pt x="3068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8"/>
              <p:cNvSpPr/>
              <p:nvPr/>
            </p:nvSpPr>
            <p:spPr>
              <a:xfrm>
                <a:off x="3145000" y="3350050"/>
                <a:ext cx="529400" cy="2022450"/>
              </a:xfrm>
              <a:custGeom>
                <a:rect b="b" l="l" r="r" t="t"/>
                <a:pathLst>
                  <a:path extrusionOk="0" h="80898" w="21176">
                    <a:moveTo>
                      <a:pt x="20766" y="0"/>
                    </a:moveTo>
                    <a:lnTo>
                      <a:pt x="1" y="80786"/>
                    </a:lnTo>
                    <a:lnTo>
                      <a:pt x="411" y="80898"/>
                    </a:lnTo>
                    <a:lnTo>
                      <a:pt x="21176" y="112"/>
                    </a:lnTo>
                    <a:lnTo>
                      <a:pt x="2076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8"/>
              <p:cNvSpPr/>
              <p:nvPr/>
            </p:nvSpPr>
            <p:spPr>
              <a:xfrm>
                <a:off x="3466550" y="3363100"/>
                <a:ext cx="272175" cy="2069975"/>
              </a:xfrm>
              <a:custGeom>
                <a:rect b="b" l="l" r="r" t="t"/>
                <a:pathLst>
                  <a:path extrusionOk="0" h="82799" w="10887">
                    <a:moveTo>
                      <a:pt x="10476" y="0"/>
                    </a:moveTo>
                    <a:lnTo>
                      <a:pt x="0" y="82762"/>
                    </a:lnTo>
                    <a:lnTo>
                      <a:pt x="410" y="82799"/>
                    </a:lnTo>
                    <a:lnTo>
                      <a:pt x="10886" y="38"/>
                    </a:lnTo>
                    <a:lnTo>
                      <a:pt x="1047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8"/>
              <p:cNvSpPr/>
              <p:nvPr/>
            </p:nvSpPr>
            <p:spPr>
              <a:xfrm>
                <a:off x="3793675" y="3367750"/>
                <a:ext cx="10275" cy="2084900"/>
              </a:xfrm>
              <a:custGeom>
                <a:rect b="b" l="l" r="r" t="t"/>
                <a:pathLst>
                  <a:path extrusionOk="0" h="83396" w="411">
                    <a:moveTo>
                      <a:pt x="1" y="1"/>
                    </a:moveTo>
                    <a:lnTo>
                      <a:pt x="1" y="83396"/>
                    </a:lnTo>
                    <a:lnTo>
                      <a:pt x="411" y="83396"/>
                    </a:lnTo>
                    <a:lnTo>
                      <a:pt x="41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5" name="Google Shape;125;p8"/>
            <p:cNvGrpSpPr/>
            <p:nvPr/>
          </p:nvGrpSpPr>
          <p:grpSpPr>
            <a:xfrm>
              <a:off x="2317140" y="371041"/>
              <a:ext cx="967828" cy="969730"/>
              <a:chOff x="1197125" y="239050"/>
              <a:chExt cx="5203375" cy="5213600"/>
            </a:xfrm>
          </p:grpSpPr>
          <p:sp>
            <p:nvSpPr>
              <p:cNvPr id="126" name="Google Shape;126;p8"/>
              <p:cNvSpPr/>
              <p:nvPr/>
            </p:nvSpPr>
            <p:spPr>
              <a:xfrm>
                <a:off x="3858925" y="3363100"/>
                <a:ext cx="272150" cy="2069975"/>
              </a:xfrm>
              <a:custGeom>
                <a:rect b="b" l="l" r="r" t="t"/>
                <a:pathLst>
                  <a:path extrusionOk="0" h="82799" w="10886">
                    <a:moveTo>
                      <a:pt x="410" y="0"/>
                    </a:moveTo>
                    <a:lnTo>
                      <a:pt x="0" y="38"/>
                    </a:lnTo>
                    <a:lnTo>
                      <a:pt x="10439" y="82799"/>
                    </a:lnTo>
                    <a:lnTo>
                      <a:pt x="10886" y="82762"/>
                    </a:lnTo>
                    <a:lnTo>
                      <a:pt x="410"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8"/>
              <p:cNvSpPr/>
              <p:nvPr/>
            </p:nvSpPr>
            <p:spPr>
              <a:xfrm>
                <a:off x="3923225" y="3350050"/>
                <a:ext cx="528475" cy="2022450"/>
              </a:xfrm>
              <a:custGeom>
                <a:rect b="b" l="l" r="r" t="t"/>
                <a:pathLst>
                  <a:path extrusionOk="0" h="80898" w="21139">
                    <a:moveTo>
                      <a:pt x="411" y="0"/>
                    </a:moveTo>
                    <a:lnTo>
                      <a:pt x="1" y="112"/>
                    </a:lnTo>
                    <a:lnTo>
                      <a:pt x="20765" y="80898"/>
                    </a:lnTo>
                    <a:lnTo>
                      <a:pt x="21138" y="80786"/>
                    </a:lnTo>
                    <a:lnTo>
                      <a:pt x="411"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8"/>
              <p:cNvSpPr/>
              <p:nvPr/>
            </p:nvSpPr>
            <p:spPr>
              <a:xfrm>
                <a:off x="3985675" y="3328600"/>
                <a:ext cx="777300" cy="1943250"/>
              </a:xfrm>
              <a:custGeom>
                <a:rect b="b" l="l" r="r" t="t"/>
                <a:pathLst>
                  <a:path extrusionOk="0" h="77730" w="31092">
                    <a:moveTo>
                      <a:pt x="373" y="1"/>
                    </a:moveTo>
                    <a:lnTo>
                      <a:pt x="0" y="187"/>
                    </a:lnTo>
                    <a:lnTo>
                      <a:pt x="30719" y="77729"/>
                    </a:lnTo>
                    <a:lnTo>
                      <a:pt x="31092" y="77580"/>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8"/>
              <p:cNvSpPr/>
              <p:nvPr/>
            </p:nvSpPr>
            <p:spPr>
              <a:xfrm>
                <a:off x="4045325" y="3300650"/>
                <a:ext cx="1014025" cy="1832325"/>
              </a:xfrm>
              <a:custGeom>
                <a:rect b="b" l="l" r="r" t="t"/>
                <a:pathLst>
                  <a:path extrusionOk="0" h="73293" w="40561">
                    <a:moveTo>
                      <a:pt x="373" y="1"/>
                    </a:moveTo>
                    <a:lnTo>
                      <a:pt x="0" y="187"/>
                    </a:lnTo>
                    <a:lnTo>
                      <a:pt x="40188" y="73293"/>
                    </a:lnTo>
                    <a:lnTo>
                      <a:pt x="40561" y="73106"/>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8"/>
              <p:cNvSpPr/>
              <p:nvPr/>
            </p:nvSpPr>
            <p:spPr>
              <a:xfrm>
                <a:off x="4101225" y="3265225"/>
                <a:ext cx="1234000" cy="1692550"/>
              </a:xfrm>
              <a:custGeom>
                <a:rect b="b" l="l" r="r" t="t"/>
                <a:pathLst>
                  <a:path extrusionOk="0" h="67702" w="49360">
                    <a:moveTo>
                      <a:pt x="336" y="1"/>
                    </a:moveTo>
                    <a:lnTo>
                      <a:pt x="1" y="225"/>
                    </a:lnTo>
                    <a:lnTo>
                      <a:pt x="49024" y="67701"/>
                    </a:lnTo>
                    <a:lnTo>
                      <a:pt x="49359" y="67477"/>
                    </a:lnTo>
                    <a:lnTo>
                      <a:pt x="336"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8"/>
              <p:cNvSpPr/>
              <p:nvPr/>
            </p:nvSpPr>
            <p:spPr>
              <a:xfrm>
                <a:off x="4151575" y="3222375"/>
                <a:ext cx="1435300" cy="1527550"/>
              </a:xfrm>
              <a:custGeom>
                <a:rect b="b" l="l" r="r" t="t"/>
                <a:pathLst>
                  <a:path extrusionOk="0" h="61102" w="57412">
                    <a:moveTo>
                      <a:pt x="298" y="0"/>
                    </a:moveTo>
                    <a:lnTo>
                      <a:pt x="0" y="298"/>
                    </a:lnTo>
                    <a:lnTo>
                      <a:pt x="57113" y="61102"/>
                    </a:lnTo>
                    <a:lnTo>
                      <a:pt x="57411" y="60803"/>
                    </a:lnTo>
                    <a:lnTo>
                      <a:pt x="298"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8"/>
              <p:cNvSpPr/>
              <p:nvPr/>
            </p:nvSpPr>
            <p:spPr>
              <a:xfrm>
                <a:off x="4197225" y="3174825"/>
                <a:ext cx="1613325" cy="1337450"/>
              </a:xfrm>
              <a:custGeom>
                <a:rect b="b" l="l" r="r" t="t"/>
                <a:pathLst>
                  <a:path extrusionOk="0" h="53498" w="64533">
                    <a:moveTo>
                      <a:pt x="262" y="1"/>
                    </a:moveTo>
                    <a:lnTo>
                      <a:pt x="1" y="299"/>
                    </a:lnTo>
                    <a:lnTo>
                      <a:pt x="64271" y="53497"/>
                    </a:lnTo>
                    <a:lnTo>
                      <a:pt x="64532" y="53162"/>
                    </a:lnTo>
                    <a:lnTo>
                      <a:pt x="26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8"/>
              <p:cNvSpPr/>
              <p:nvPr/>
            </p:nvSpPr>
            <p:spPr>
              <a:xfrm>
                <a:off x="4236375" y="3120775"/>
                <a:ext cx="1766150" cy="1126800"/>
              </a:xfrm>
              <a:custGeom>
                <a:rect b="b" l="l" r="r" t="t"/>
                <a:pathLst>
                  <a:path extrusionOk="0" h="45072" w="70646">
                    <a:moveTo>
                      <a:pt x="224" y="1"/>
                    </a:moveTo>
                    <a:lnTo>
                      <a:pt x="1" y="373"/>
                    </a:lnTo>
                    <a:lnTo>
                      <a:pt x="70422" y="45072"/>
                    </a:lnTo>
                    <a:lnTo>
                      <a:pt x="70646" y="44699"/>
                    </a:lnTo>
                    <a:lnTo>
                      <a:pt x="224"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8"/>
              <p:cNvSpPr/>
              <p:nvPr/>
            </p:nvSpPr>
            <p:spPr>
              <a:xfrm>
                <a:off x="4268075" y="3063000"/>
                <a:ext cx="1891025" cy="897525"/>
              </a:xfrm>
              <a:custGeom>
                <a:rect b="b" l="l" r="r" t="t"/>
                <a:pathLst>
                  <a:path extrusionOk="0" h="35901" w="75641">
                    <a:moveTo>
                      <a:pt x="186" y="0"/>
                    </a:moveTo>
                    <a:lnTo>
                      <a:pt x="0" y="410"/>
                    </a:lnTo>
                    <a:lnTo>
                      <a:pt x="75492" y="35901"/>
                    </a:lnTo>
                    <a:lnTo>
                      <a:pt x="75641" y="35528"/>
                    </a:lnTo>
                    <a:lnTo>
                      <a:pt x="18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8"/>
              <p:cNvSpPr/>
              <p:nvPr/>
            </p:nvSpPr>
            <p:spPr>
              <a:xfrm>
                <a:off x="4293225" y="3002425"/>
                <a:ext cx="1986100" cy="654275"/>
              </a:xfrm>
              <a:custGeom>
                <a:rect b="b" l="l" r="r" t="t"/>
                <a:pathLst>
                  <a:path extrusionOk="0" h="26171" w="79444">
                    <a:moveTo>
                      <a:pt x="112" y="0"/>
                    </a:moveTo>
                    <a:lnTo>
                      <a:pt x="1" y="410"/>
                    </a:lnTo>
                    <a:lnTo>
                      <a:pt x="79332" y="26170"/>
                    </a:lnTo>
                    <a:lnTo>
                      <a:pt x="79444" y="25760"/>
                    </a:lnTo>
                    <a:lnTo>
                      <a:pt x="11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8"/>
              <p:cNvSpPr/>
              <p:nvPr/>
            </p:nvSpPr>
            <p:spPr>
              <a:xfrm>
                <a:off x="4310000" y="2939025"/>
                <a:ext cx="2050425" cy="400800"/>
              </a:xfrm>
              <a:custGeom>
                <a:rect b="b" l="l" r="r" t="t"/>
                <a:pathLst>
                  <a:path extrusionOk="0" h="16032" w="82017">
                    <a:moveTo>
                      <a:pt x="75" y="1"/>
                    </a:moveTo>
                    <a:lnTo>
                      <a:pt x="1" y="411"/>
                    </a:lnTo>
                    <a:lnTo>
                      <a:pt x="81942" y="16031"/>
                    </a:lnTo>
                    <a:lnTo>
                      <a:pt x="82016" y="15621"/>
                    </a:lnTo>
                    <a:lnTo>
                      <a:pt x="75"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8"/>
              <p:cNvSpPr/>
              <p:nvPr/>
            </p:nvSpPr>
            <p:spPr>
              <a:xfrm>
                <a:off x="4318400" y="2873800"/>
                <a:ext cx="2082100" cy="141675"/>
              </a:xfrm>
              <a:custGeom>
                <a:rect b="b" l="l" r="r" t="t"/>
                <a:pathLst>
                  <a:path extrusionOk="0" h="5667" w="83284">
                    <a:moveTo>
                      <a:pt x="37" y="0"/>
                    </a:moveTo>
                    <a:lnTo>
                      <a:pt x="0" y="410"/>
                    </a:lnTo>
                    <a:lnTo>
                      <a:pt x="83283" y="5667"/>
                    </a:lnTo>
                    <a:lnTo>
                      <a:pt x="83283" y="5220"/>
                    </a:lnTo>
                    <a:lnTo>
                      <a:pt x="37"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8"/>
              <p:cNvSpPr/>
              <p:nvPr/>
            </p:nvSpPr>
            <p:spPr>
              <a:xfrm>
                <a:off x="4318400" y="2677150"/>
                <a:ext cx="2082100" cy="141675"/>
              </a:xfrm>
              <a:custGeom>
                <a:rect b="b" l="l" r="r" t="t"/>
                <a:pathLst>
                  <a:path extrusionOk="0" h="5667" w="83284">
                    <a:moveTo>
                      <a:pt x="83246" y="0"/>
                    </a:moveTo>
                    <a:lnTo>
                      <a:pt x="0" y="5257"/>
                    </a:lnTo>
                    <a:lnTo>
                      <a:pt x="37" y="5667"/>
                    </a:lnTo>
                    <a:lnTo>
                      <a:pt x="83283" y="410"/>
                    </a:lnTo>
                    <a:lnTo>
                      <a:pt x="8324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8"/>
              <p:cNvSpPr/>
              <p:nvPr/>
            </p:nvSpPr>
            <p:spPr>
              <a:xfrm>
                <a:off x="4310000" y="2352800"/>
                <a:ext cx="2050425" cy="400800"/>
              </a:xfrm>
              <a:custGeom>
                <a:rect b="b" l="l" r="r" t="t"/>
                <a:pathLst>
                  <a:path extrusionOk="0" h="16032" w="82017">
                    <a:moveTo>
                      <a:pt x="81942" y="1"/>
                    </a:moveTo>
                    <a:lnTo>
                      <a:pt x="1" y="15621"/>
                    </a:lnTo>
                    <a:lnTo>
                      <a:pt x="75" y="16031"/>
                    </a:lnTo>
                    <a:lnTo>
                      <a:pt x="82016" y="411"/>
                    </a:lnTo>
                    <a:lnTo>
                      <a:pt x="8194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8"/>
              <p:cNvSpPr/>
              <p:nvPr/>
            </p:nvSpPr>
            <p:spPr>
              <a:xfrm>
                <a:off x="4293225" y="2035925"/>
                <a:ext cx="1986100" cy="654300"/>
              </a:xfrm>
              <a:custGeom>
                <a:rect b="b" l="l" r="r" t="t"/>
                <a:pathLst>
                  <a:path extrusionOk="0" h="26172" w="79444">
                    <a:moveTo>
                      <a:pt x="79332" y="1"/>
                    </a:moveTo>
                    <a:lnTo>
                      <a:pt x="1" y="25761"/>
                    </a:lnTo>
                    <a:lnTo>
                      <a:pt x="112" y="26171"/>
                    </a:lnTo>
                    <a:lnTo>
                      <a:pt x="79444" y="374"/>
                    </a:lnTo>
                    <a:lnTo>
                      <a:pt x="7933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8"/>
              <p:cNvSpPr/>
              <p:nvPr/>
            </p:nvSpPr>
            <p:spPr>
              <a:xfrm>
                <a:off x="4268075" y="1731175"/>
                <a:ext cx="1891975" cy="897525"/>
              </a:xfrm>
              <a:custGeom>
                <a:rect b="b" l="l" r="r" t="t"/>
                <a:pathLst>
                  <a:path extrusionOk="0" h="35901" w="75679">
                    <a:moveTo>
                      <a:pt x="75492" y="0"/>
                    </a:moveTo>
                    <a:lnTo>
                      <a:pt x="0" y="35528"/>
                    </a:lnTo>
                    <a:lnTo>
                      <a:pt x="186" y="35901"/>
                    </a:lnTo>
                    <a:lnTo>
                      <a:pt x="75678" y="410"/>
                    </a:lnTo>
                    <a:lnTo>
                      <a:pt x="7549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8"/>
              <p:cNvSpPr/>
              <p:nvPr/>
            </p:nvSpPr>
            <p:spPr>
              <a:xfrm>
                <a:off x="4236375" y="1445050"/>
                <a:ext cx="1766150" cy="1126800"/>
              </a:xfrm>
              <a:custGeom>
                <a:rect b="b" l="l" r="r" t="t"/>
                <a:pathLst>
                  <a:path extrusionOk="0" h="45072" w="70646">
                    <a:moveTo>
                      <a:pt x="70422" y="0"/>
                    </a:moveTo>
                    <a:lnTo>
                      <a:pt x="1" y="44699"/>
                    </a:lnTo>
                    <a:lnTo>
                      <a:pt x="224" y="45072"/>
                    </a:lnTo>
                    <a:lnTo>
                      <a:pt x="70646" y="373"/>
                    </a:lnTo>
                    <a:lnTo>
                      <a:pt x="7042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8"/>
              <p:cNvSpPr/>
              <p:nvPr/>
            </p:nvSpPr>
            <p:spPr>
              <a:xfrm>
                <a:off x="4197225" y="1180350"/>
                <a:ext cx="1613325" cy="1337450"/>
              </a:xfrm>
              <a:custGeom>
                <a:rect b="b" l="l" r="r" t="t"/>
                <a:pathLst>
                  <a:path extrusionOk="0" h="53498" w="64533">
                    <a:moveTo>
                      <a:pt x="64271" y="1"/>
                    </a:moveTo>
                    <a:lnTo>
                      <a:pt x="1" y="53199"/>
                    </a:lnTo>
                    <a:lnTo>
                      <a:pt x="262" y="53498"/>
                    </a:lnTo>
                    <a:lnTo>
                      <a:pt x="64532" y="336"/>
                    </a:lnTo>
                    <a:lnTo>
                      <a:pt x="6427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8"/>
              <p:cNvSpPr/>
              <p:nvPr/>
            </p:nvSpPr>
            <p:spPr>
              <a:xfrm>
                <a:off x="4151575" y="942700"/>
                <a:ext cx="1435300" cy="1527575"/>
              </a:xfrm>
              <a:custGeom>
                <a:rect b="b" l="l" r="r" t="t"/>
                <a:pathLst>
                  <a:path extrusionOk="0" h="61103" w="57412">
                    <a:moveTo>
                      <a:pt x="57113" y="1"/>
                    </a:moveTo>
                    <a:lnTo>
                      <a:pt x="0" y="60804"/>
                    </a:lnTo>
                    <a:lnTo>
                      <a:pt x="336" y="61102"/>
                    </a:lnTo>
                    <a:lnTo>
                      <a:pt x="57411" y="262"/>
                    </a:lnTo>
                    <a:lnTo>
                      <a:pt x="5711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8"/>
              <p:cNvSpPr/>
              <p:nvPr/>
            </p:nvSpPr>
            <p:spPr>
              <a:xfrm>
                <a:off x="4101225" y="733925"/>
                <a:ext cx="1234000" cy="1693475"/>
              </a:xfrm>
              <a:custGeom>
                <a:rect b="b" l="l" r="r" t="t"/>
                <a:pathLst>
                  <a:path extrusionOk="0" h="67739" w="49360">
                    <a:moveTo>
                      <a:pt x="49024" y="1"/>
                    </a:moveTo>
                    <a:lnTo>
                      <a:pt x="1" y="67515"/>
                    </a:lnTo>
                    <a:lnTo>
                      <a:pt x="336" y="67738"/>
                    </a:lnTo>
                    <a:lnTo>
                      <a:pt x="49359" y="262"/>
                    </a:lnTo>
                    <a:lnTo>
                      <a:pt x="49024"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8"/>
              <p:cNvSpPr/>
              <p:nvPr/>
            </p:nvSpPr>
            <p:spPr>
              <a:xfrm>
                <a:off x="4045325" y="559650"/>
                <a:ext cx="1014025" cy="1832325"/>
              </a:xfrm>
              <a:custGeom>
                <a:rect b="b" l="l" r="r" t="t"/>
                <a:pathLst>
                  <a:path extrusionOk="0" h="73293" w="40561">
                    <a:moveTo>
                      <a:pt x="40188" y="1"/>
                    </a:moveTo>
                    <a:lnTo>
                      <a:pt x="0" y="73106"/>
                    </a:lnTo>
                    <a:lnTo>
                      <a:pt x="373" y="73293"/>
                    </a:lnTo>
                    <a:lnTo>
                      <a:pt x="40561" y="187"/>
                    </a:lnTo>
                    <a:lnTo>
                      <a:pt x="40188"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8"/>
              <p:cNvSpPr/>
              <p:nvPr/>
            </p:nvSpPr>
            <p:spPr>
              <a:xfrm>
                <a:off x="3985675" y="420775"/>
                <a:ext cx="777300" cy="1942325"/>
              </a:xfrm>
              <a:custGeom>
                <a:rect b="b" l="l" r="r" t="t"/>
                <a:pathLst>
                  <a:path extrusionOk="0" h="77693" w="31092">
                    <a:moveTo>
                      <a:pt x="30719" y="1"/>
                    </a:moveTo>
                    <a:lnTo>
                      <a:pt x="0" y="77543"/>
                    </a:lnTo>
                    <a:lnTo>
                      <a:pt x="410" y="77692"/>
                    </a:lnTo>
                    <a:lnTo>
                      <a:pt x="31092" y="150"/>
                    </a:lnTo>
                    <a:lnTo>
                      <a:pt x="30719"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8"/>
              <p:cNvSpPr/>
              <p:nvPr/>
            </p:nvSpPr>
            <p:spPr>
              <a:xfrm>
                <a:off x="3923225" y="320125"/>
                <a:ext cx="528475" cy="2022450"/>
              </a:xfrm>
              <a:custGeom>
                <a:rect b="b" l="l" r="r" t="t"/>
                <a:pathLst>
                  <a:path extrusionOk="0" h="80898" w="21139">
                    <a:moveTo>
                      <a:pt x="20765" y="1"/>
                    </a:moveTo>
                    <a:lnTo>
                      <a:pt x="1" y="80786"/>
                    </a:lnTo>
                    <a:lnTo>
                      <a:pt x="411" y="80898"/>
                    </a:lnTo>
                    <a:lnTo>
                      <a:pt x="21138" y="112"/>
                    </a:lnTo>
                    <a:lnTo>
                      <a:pt x="20765"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8"/>
              <p:cNvSpPr/>
              <p:nvPr/>
            </p:nvSpPr>
            <p:spPr>
              <a:xfrm>
                <a:off x="3858925" y="259550"/>
                <a:ext cx="272150" cy="2069975"/>
              </a:xfrm>
              <a:custGeom>
                <a:rect b="b" l="l" r="r" t="t"/>
                <a:pathLst>
                  <a:path extrusionOk="0" h="82799" w="10886">
                    <a:moveTo>
                      <a:pt x="10439" y="0"/>
                    </a:moveTo>
                    <a:lnTo>
                      <a:pt x="0" y="82762"/>
                    </a:lnTo>
                    <a:lnTo>
                      <a:pt x="410" y="82799"/>
                    </a:lnTo>
                    <a:lnTo>
                      <a:pt x="10886" y="38"/>
                    </a:lnTo>
                    <a:lnTo>
                      <a:pt x="10439"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8"/>
              <p:cNvSpPr/>
              <p:nvPr/>
            </p:nvSpPr>
            <p:spPr>
              <a:xfrm>
                <a:off x="3793675" y="239050"/>
                <a:ext cx="10275" cy="2085825"/>
              </a:xfrm>
              <a:custGeom>
                <a:rect b="b" l="l" r="r" t="t"/>
                <a:pathLst>
                  <a:path extrusionOk="0" h="83433" w="411">
                    <a:moveTo>
                      <a:pt x="1" y="0"/>
                    </a:moveTo>
                    <a:lnTo>
                      <a:pt x="1" y="83433"/>
                    </a:lnTo>
                    <a:lnTo>
                      <a:pt x="411" y="83433"/>
                    </a:lnTo>
                    <a:lnTo>
                      <a:pt x="411"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8"/>
              <p:cNvSpPr/>
              <p:nvPr/>
            </p:nvSpPr>
            <p:spPr>
              <a:xfrm>
                <a:off x="3466550" y="259550"/>
                <a:ext cx="272175" cy="2069975"/>
              </a:xfrm>
              <a:custGeom>
                <a:rect b="b" l="l" r="r" t="t"/>
                <a:pathLst>
                  <a:path extrusionOk="0" h="82799" w="10887">
                    <a:moveTo>
                      <a:pt x="448" y="0"/>
                    </a:moveTo>
                    <a:lnTo>
                      <a:pt x="0" y="38"/>
                    </a:lnTo>
                    <a:lnTo>
                      <a:pt x="10476" y="82799"/>
                    </a:lnTo>
                    <a:lnTo>
                      <a:pt x="10886" y="82762"/>
                    </a:lnTo>
                    <a:lnTo>
                      <a:pt x="448"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8"/>
              <p:cNvSpPr/>
              <p:nvPr/>
            </p:nvSpPr>
            <p:spPr>
              <a:xfrm>
                <a:off x="3145000" y="320125"/>
                <a:ext cx="529400" cy="2022450"/>
              </a:xfrm>
              <a:custGeom>
                <a:rect b="b" l="l" r="r" t="t"/>
                <a:pathLst>
                  <a:path extrusionOk="0" h="80898" w="21176">
                    <a:moveTo>
                      <a:pt x="411" y="1"/>
                    </a:moveTo>
                    <a:lnTo>
                      <a:pt x="1" y="112"/>
                    </a:lnTo>
                    <a:lnTo>
                      <a:pt x="20766" y="80898"/>
                    </a:lnTo>
                    <a:lnTo>
                      <a:pt x="21176" y="80786"/>
                    </a:lnTo>
                    <a:lnTo>
                      <a:pt x="41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8"/>
              <p:cNvSpPr/>
              <p:nvPr/>
            </p:nvSpPr>
            <p:spPr>
              <a:xfrm>
                <a:off x="2834650" y="420775"/>
                <a:ext cx="777325" cy="1942325"/>
              </a:xfrm>
              <a:custGeom>
                <a:rect b="b" l="l" r="r" t="t"/>
                <a:pathLst>
                  <a:path extrusionOk="0" h="77693" w="31093">
                    <a:moveTo>
                      <a:pt x="373" y="1"/>
                    </a:moveTo>
                    <a:lnTo>
                      <a:pt x="1" y="150"/>
                    </a:lnTo>
                    <a:lnTo>
                      <a:pt x="30682" y="77692"/>
                    </a:lnTo>
                    <a:lnTo>
                      <a:pt x="31092" y="77543"/>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8"/>
              <p:cNvSpPr/>
              <p:nvPr/>
            </p:nvSpPr>
            <p:spPr>
              <a:xfrm>
                <a:off x="2538275" y="559650"/>
                <a:ext cx="1014050" cy="1832325"/>
              </a:xfrm>
              <a:custGeom>
                <a:rect b="b" l="l" r="r" t="t"/>
                <a:pathLst>
                  <a:path extrusionOk="0" h="73293" w="40562">
                    <a:moveTo>
                      <a:pt x="373" y="1"/>
                    </a:moveTo>
                    <a:lnTo>
                      <a:pt x="1" y="187"/>
                    </a:lnTo>
                    <a:lnTo>
                      <a:pt x="40188" y="73293"/>
                    </a:lnTo>
                    <a:lnTo>
                      <a:pt x="40561" y="73069"/>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8"/>
              <p:cNvSpPr/>
              <p:nvPr/>
            </p:nvSpPr>
            <p:spPr>
              <a:xfrm>
                <a:off x="2262400" y="733925"/>
                <a:ext cx="1234000" cy="1693475"/>
              </a:xfrm>
              <a:custGeom>
                <a:rect b="b" l="l" r="r" t="t"/>
                <a:pathLst>
                  <a:path extrusionOk="0" h="67739" w="49360">
                    <a:moveTo>
                      <a:pt x="336" y="1"/>
                    </a:moveTo>
                    <a:lnTo>
                      <a:pt x="1" y="262"/>
                    </a:lnTo>
                    <a:lnTo>
                      <a:pt x="49024" y="67738"/>
                    </a:lnTo>
                    <a:lnTo>
                      <a:pt x="49359" y="67477"/>
                    </a:lnTo>
                    <a:lnTo>
                      <a:pt x="336"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8"/>
              <p:cNvSpPr/>
              <p:nvPr/>
            </p:nvSpPr>
            <p:spPr>
              <a:xfrm>
                <a:off x="2010775" y="942700"/>
                <a:ext cx="1435300" cy="1527575"/>
              </a:xfrm>
              <a:custGeom>
                <a:rect b="b" l="l" r="r" t="t"/>
                <a:pathLst>
                  <a:path extrusionOk="0" h="61103" w="57412">
                    <a:moveTo>
                      <a:pt x="299" y="1"/>
                    </a:moveTo>
                    <a:lnTo>
                      <a:pt x="0" y="299"/>
                    </a:lnTo>
                    <a:lnTo>
                      <a:pt x="57076" y="61102"/>
                    </a:lnTo>
                    <a:lnTo>
                      <a:pt x="57411" y="60804"/>
                    </a:lnTo>
                    <a:lnTo>
                      <a:pt x="299"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8"/>
              <p:cNvSpPr/>
              <p:nvPr/>
            </p:nvSpPr>
            <p:spPr>
              <a:xfrm>
                <a:off x="1787100" y="1180350"/>
                <a:ext cx="1613300" cy="1337450"/>
              </a:xfrm>
              <a:custGeom>
                <a:rect b="b" l="l" r="r" t="t"/>
                <a:pathLst>
                  <a:path extrusionOk="0" h="53498" w="64532">
                    <a:moveTo>
                      <a:pt x="261" y="1"/>
                    </a:moveTo>
                    <a:lnTo>
                      <a:pt x="0" y="336"/>
                    </a:lnTo>
                    <a:lnTo>
                      <a:pt x="64271" y="53498"/>
                    </a:lnTo>
                    <a:lnTo>
                      <a:pt x="64532" y="53199"/>
                    </a:lnTo>
                    <a:lnTo>
                      <a:pt x="26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8"/>
              <p:cNvSpPr/>
              <p:nvPr/>
            </p:nvSpPr>
            <p:spPr>
              <a:xfrm>
                <a:off x="1595100" y="1445050"/>
                <a:ext cx="1766150" cy="1126800"/>
              </a:xfrm>
              <a:custGeom>
                <a:rect b="b" l="l" r="r" t="t"/>
                <a:pathLst>
                  <a:path extrusionOk="0" h="45072" w="70646">
                    <a:moveTo>
                      <a:pt x="224" y="0"/>
                    </a:moveTo>
                    <a:lnTo>
                      <a:pt x="0" y="373"/>
                    </a:lnTo>
                    <a:lnTo>
                      <a:pt x="70422" y="45072"/>
                    </a:lnTo>
                    <a:lnTo>
                      <a:pt x="70646" y="44699"/>
                    </a:lnTo>
                    <a:lnTo>
                      <a:pt x="224"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8"/>
              <p:cNvSpPr/>
              <p:nvPr/>
            </p:nvSpPr>
            <p:spPr>
              <a:xfrm>
                <a:off x="1437600" y="1732100"/>
                <a:ext cx="1891975" cy="896600"/>
              </a:xfrm>
              <a:custGeom>
                <a:rect b="b" l="l" r="r" t="t"/>
                <a:pathLst>
                  <a:path extrusionOk="0" h="35864" w="75679">
                    <a:moveTo>
                      <a:pt x="187" y="1"/>
                    </a:moveTo>
                    <a:lnTo>
                      <a:pt x="0" y="373"/>
                    </a:lnTo>
                    <a:lnTo>
                      <a:pt x="75492" y="35864"/>
                    </a:lnTo>
                    <a:lnTo>
                      <a:pt x="75678" y="35491"/>
                    </a:lnTo>
                    <a:lnTo>
                      <a:pt x="187"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8"/>
              <p:cNvSpPr/>
              <p:nvPr/>
            </p:nvSpPr>
            <p:spPr>
              <a:xfrm>
                <a:off x="1318300" y="2035925"/>
                <a:ext cx="1986100" cy="654300"/>
              </a:xfrm>
              <a:custGeom>
                <a:rect b="b" l="l" r="r" t="t"/>
                <a:pathLst>
                  <a:path extrusionOk="0" h="26172" w="79444">
                    <a:moveTo>
                      <a:pt x="112" y="1"/>
                    </a:moveTo>
                    <a:lnTo>
                      <a:pt x="0" y="411"/>
                    </a:lnTo>
                    <a:lnTo>
                      <a:pt x="79332" y="26171"/>
                    </a:lnTo>
                    <a:lnTo>
                      <a:pt x="79444" y="25761"/>
                    </a:lnTo>
                    <a:lnTo>
                      <a:pt x="11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8"/>
              <p:cNvSpPr/>
              <p:nvPr/>
            </p:nvSpPr>
            <p:spPr>
              <a:xfrm>
                <a:off x="1237200" y="2352800"/>
                <a:ext cx="2050425" cy="400800"/>
              </a:xfrm>
              <a:custGeom>
                <a:rect b="b" l="l" r="r" t="t"/>
                <a:pathLst>
                  <a:path extrusionOk="0" h="16032" w="82017">
                    <a:moveTo>
                      <a:pt x="76" y="1"/>
                    </a:moveTo>
                    <a:lnTo>
                      <a:pt x="1" y="411"/>
                    </a:lnTo>
                    <a:lnTo>
                      <a:pt x="81942" y="16031"/>
                    </a:lnTo>
                    <a:lnTo>
                      <a:pt x="82017" y="15621"/>
                    </a:lnTo>
                    <a:lnTo>
                      <a:pt x="76"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8"/>
              <p:cNvSpPr/>
              <p:nvPr/>
            </p:nvSpPr>
            <p:spPr>
              <a:xfrm>
                <a:off x="1197125" y="2677150"/>
                <a:ext cx="2082125" cy="141675"/>
              </a:xfrm>
              <a:custGeom>
                <a:rect b="b" l="l" r="r" t="t"/>
                <a:pathLst>
                  <a:path extrusionOk="0" h="5667" w="83285">
                    <a:moveTo>
                      <a:pt x="38" y="0"/>
                    </a:moveTo>
                    <a:lnTo>
                      <a:pt x="1" y="410"/>
                    </a:lnTo>
                    <a:lnTo>
                      <a:pt x="83247" y="5667"/>
                    </a:lnTo>
                    <a:lnTo>
                      <a:pt x="83284" y="5257"/>
                    </a:lnTo>
                    <a:lnTo>
                      <a:pt x="38"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8"/>
              <p:cNvSpPr/>
              <p:nvPr/>
            </p:nvSpPr>
            <p:spPr>
              <a:xfrm>
                <a:off x="1197125" y="2873800"/>
                <a:ext cx="2081175" cy="141675"/>
              </a:xfrm>
              <a:custGeom>
                <a:rect b="b" l="l" r="r" t="t"/>
                <a:pathLst>
                  <a:path extrusionOk="0" h="5667" w="83247">
                    <a:moveTo>
                      <a:pt x="83247" y="0"/>
                    </a:moveTo>
                    <a:lnTo>
                      <a:pt x="1" y="5220"/>
                    </a:lnTo>
                    <a:lnTo>
                      <a:pt x="1" y="5667"/>
                    </a:lnTo>
                    <a:lnTo>
                      <a:pt x="83247" y="410"/>
                    </a:lnTo>
                    <a:lnTo>
                      <a:pt x="83247"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8"/>
              <p:cNvSpPr/>
              <p:nvPr/>
            </p:nvSpPr>
            <p:spPr>
              <a:xfrm>
                <a:off x="1237200" y="2939025"/>
                <a:ext cx="2050425" cy="400800"/>
              </a:xfrm>
              <a:custGeom>
                <a:rect b="b" l="l" r="r" t="t"/>
                <a:pathLst>
                  <a:path extrusionOk="0" h="16032" w="82017">
                    <a:moveTo>
                      <a:pt x="81942" y="1"/>
                    </a:moveTo>
                    <a:lnTo>
                      <a:pt x="1" y="15621"/>
                    </a:lnTo>
                    <a:lnTo>
                      <a:pt x="76" y="16031"/>
                    </a:lnTo>
                    <a:lnTo>
                      <a:pt x="82017" y="411"/>
                    </a:lnTo>
                    <a:lnTo>
                      <a:pt x="8194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8"/>
              <p:cNvSpPr/>
              <p:nvPr/>
            </p:nvSpPr>
            <p:spPr>
              <a:xfrm>
                <a:off x="1318300" y="3002425"/>
                <a:ext cx="1986100" cy="654275"/>
              </a:xfrm>
              <a:custGeom>
                <a:rect b="b" l="l" r="r" t="t"/>
                <a:pathLst>
                  <a:path extrusionOk="0" h="26171" w="79444">
                    <a:moveTo>
                      <a:pt x="79332" y="0"/>
                    </a:moveTo>
                    <a:lnTo>
                      <a:pt x="0" y="25760"/>
                    </a:lnTo>
                    <a:lnTo>
                      <a:pt x="112" y="26170"/>
                    </a:lnTo>
                    <a:lnTo>
                      <a:pt x="79444" y="410"/>
                    </a:lnTo>
                    <a:lnTo>
                      <a:pt x="7933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8"/>
              <p:cNvSpPr/>
              <p:nvPr/>
            </p:nvSpPr>
            <p:spPr>
              <a:xfrm>
                <a:off x="1437600" y="3063925"/>
                <a:ext cx="1891975" cy="896600"/>
              </a:xfrm>
              <a:custGeom>
                <a:rect b="b" l="l" r="r" t="t"/>
                <a:pathLst>
                  <a:path extrusionOk="0" h="35864" w="75679">
                    <a:moveTo>
                      <a:pt x="75492" y="0"/>
                    </a:moveTo>
                    <a:lnTo>
                      <a:pt x="0" y="35491"/>
                    </a:lnTo>
                    <a:lnTo>
                      <a:pt x="187" y="35864"/>
                    </a:lnTo>
                    <a:lnTo>
                      <a:pt x="75678" y="373"/>
                    </a:lnTo>
                    <a:lnTo>
                      <a:pt x="7549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8"/>
              <p:cNvSpPr/>
              <p:nvPr/>
            </p:nvSpPr>
            <p:spPr>
              <a:xfrm>
                <a:off x="1595100" y="3120775"/>
                <a:ext cx="1766150" cy="1126800"/>
              </a:xfrm>
              <a:custGeom>
                <a:rect b="b" l="l" r="r" t="t"/>
                <a:pathLst>
                  <a:path extrusionOk="0" h="45072" w="70646">
                    <a:moveTo>
                      <a:pt x="70422" y="1"/>
                    </a:moveTo>
                    <a:lnTo>
                      <a:pt x="0" y="44699"/>
                    </a:lnTo>
                    <a:lnTo>
                      <a:pt x="224" y="45072"/>
                    </a:lnTo>
                    <a:lnTo>
                      <a:pt x="70646" y="373"/>
                    </a:lnTo>
                    <a:lnTo>
                      <a:pt x="7042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8"/>
              <p:cNvSpPr/>
              <p:nvPr/>
            </p:nvSpPr>
            <p:spPr>
              <a:xfrm>
                <a:off x="1787100" y="3174825"/>
                <a:ext cx="1613300" cy="1337450"/>
              </a:xfrm>
              <a:custGeom>
                <a:rect b="b" l="l" r="r" t="t"/>
                <a:pathLst>
                  <a:path extrusionOk="0" h="53498" w="64532">
                    <a:moveTo>
                      <a:pt x="64271" y="1"/>
                    </a:moveTo>
                    <a:lnTo>
                      <a:pt x="0" y="53162"/>
                    </a:lnTo>
                    <a:lnTo>
                      <a:pt x="261" y="53497"/>
                    </a:lnTo>
                    <a:lnTo>
                      <a:pt x="64532" y="299"/>
                    </a:lnTo>
                    <a:lnTo>
                      <a:pt x="6427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8"/>
              <p:cNvSpPr/>
              <p:nvPr/>
            </p:nvSpPr>
            <p:spPr>
              <a:xfrm>
                <a:off x="2010775" y="3222375"/>
                <a:ext cx="1435300" cy="1527550"/>
              </a:xfrm>
              <a:custGeom>
                <a:rect b="b" l="l" r="r" t="t"/>
                <a:pathLst>
                  <a:path extrusionOk="0" h="61102" w="57412">
                    <a:moveTo>
                      <a:pt x="57076" y="0"/>
                    </a:moveTo>
                    <a:lnTo>
                      <a:pt x="0" y="60803"/>
                    </a:lnTo>
                    <a:lnTo>
                      <a:pt x="299" y="61102"/>
                    </a:lnTo>
                    <a:lnTo>
                      <a:pt x="57411" y="298"/>
                    </a:lnTo>
                    <a:lnTo>
                      <a:pt x="5707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8"/>
              <p:cNvSpPr/>
              <p:nvPr/>
            </p:nvSpPr>
            <p:spPr>
              <a:xfrm>
                <a:off x="2262400" y="3265225"/>
                <a:ext cx="1234000" cy="1692550"/>
              </a:xfrm>
              <a:custGeom>
                <a:rect b="b" l="l" r="r" t="t"/>
                <a:pathLst>
                  <a:path extrusionOk="0" h="67702" w="49360">
                    <a:moveTo>
                      <a:pt x="49024" y="1"/>
                    </a:moveTo>
                    <a:lnTo>
                      <a:pt x="1" y="67477"/>
                    </a:lnTo>
                    <a:lnTo>
                      <a:pt x="336" y="67701"/>
                    </a:lnTo>
                    <a:lnTo>
                      <a:pt x="49359" y="225"/>
                    </a:lnTo>
                    <a:lnTo>
                      <a:pt x="49024"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8"/>
              <p:cNvSpPr/>
              <p:nvPr/>
            </p:nvSpPr>
            <p:spPr>
              <a:xfrm>
                <a:off x="2538275" y="3300650"/>
                <a:ext cx="1014050" cy="1832325"/>
              </a:xfrm>
              <a:custGeom>
                <a:rect b="b" l="l" r="r" t="t"/>
                <a:pathLst>
                  <a:path extrusionOk="0" h="73293" w="40562">
                    <a:moveTo>
                      <a:pt x="40188" y="1"/>
                    </a:moveTo>
                    <a:lnTo>
                      <a:pt x="1" y="73106"/>
                    </a:lnTo>
                    <a:lnTo>
                      <a:pt x="373" y="73293"/>
                    </a:lnTo>
                    <a:lnTo>
                      <a:pt x="40561" y="187"/>
                    </a:lnTo>
                    <a:lnTo>
                      <a:pt x="40188"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8"/>
              <p:cNvSpPr/>
              <p:nvPr/>
            </p:nvSpPr>
            <p:spPr>
              <a:xfrm>
                <a:off x="2834650" y="3328600"/>
                <a:ext cx="777325" cy="1943250"/>
              </a:xfrm>
              <a:custGeom>
                <a:rect b="b" l="l" r="r" t="t"/>
                <a:pathLst>
                  <a:path extrusionOk="0" h="77730" w="31093">
                    <a:moveTo>
                      <a:pt x="30682" y="1"/>
                    </a:moveTo>
                    <a:lnTo>
                      <a:pt x="1" y="77580"/>
                    </a:lnTo>
                    <a:lnTo>
                      <a:pt x="373" y="77729"/>
                    </a:lnTo>
                    <a:lnTo>
                      <a:pt x="31092" y="187"/>
                    </a:lnTo>
                    <a:lnTo>
                      <a:pt x="3068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8"/>
              <p:cNvSpPr/>
              <p:nvPr/>
            </p:nvSpPr>
            <p:spPr>
              <a:xfrm>
                <a:off x="3145000" y="3350050"/>
                <a:ext cx="529400" cy="2022450"/>
              </a:xfrm>
              <a:custGeom>
                <a:rect b="b" l="l" r="r" t="t"/>
                <a:pathLst>
                  <a:path extrusionOk="0" h="80898" w="21176">
                    <a:moveTo>
                      <a:pt x="20766" y="0"/>
                    </a:moveTo>
                    <a:lnTo>
                      <a:pt x="1" y="80786"/>
                    </a:lnTo>
                    <a:lnTo>
                      <a:pt x="411" y="80898"/>
                    </a:lnTo>
                    <a:lnTo>
                      <a:pt x="21176" y="112"/>
                    </a:lnTo>
                    <a:lnTo>
                      <a:pt x="2076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8"/>
              <p:cNvSpPr/>
              <p:nvPr/>
            </p:nvSpPr>
            <p:spPr>
              <a:xfrm>
                <a:off x="3466550" y="3363100"/>
                <a:ext cx="272175" cy="2069975"/>
              </a:xfrm>
              <a:custGeom>
                <a:rect b="b" l="l" r="r" t="t"/>
                <a:pathLst>
                  <a:path extrusionOk="0" h="82799" w="10887">
                    <a:moveTo>
                      <a:pt x="10476" y="0"/>
                    </a:moveTo>
                    <a:lnTo>
                      <a:pt x="0" y="82762"/>
                    </a:lnTo>
                    <a:lnTo>
                      <a:pt x="410" y="82799"/>
                    </a:lnTo>
                    <a:lnTo>
                      <a:pt x="10886" y="38"/>
                    </a:lnTo>
                    <a:lnTo>
                      <a:pt x="1047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8"/>
              <p:cNvSpPr/>
              <p:nvPr/>
            </p:nvSpPr>
            <p:spPr>
              <a:xfrm>
                <a:off x="3793675" y="3367750"/>
                <a:ext cx="10275" cy="2084900"/>
              </a:xfrm>
              <a:custGeom>
                <a:rect b="b" l="l" r="r" t="t"/>
                <a:pathLst>
                  <a:path extrusionOk="0" h="83396" w="411">
                    <a:moveTo>
                      <a:pt x="1" y="1"/>
                    </a:moveTo>
                    <a:lnTo>
                      <a:pt x="1" y="83396"/>
                    </a:lnTo>
                    <a:lnTo>
                      <a:pt x="411" y="83396"/>
                    </a:lnTo>
                    <a:lnTo>
                      <a:pt x="41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6" name="Shape 176"/>
        <p:cNvGrpSpPr/>
        <p:nvPr/>
      </p:nvGrpSpPr>
      <p:grpSpPr>
        <a:xfrm>
          <a:off x="0" y="0"/>
          <a:ext cx="0" cy="0"/>
          <a:chOff x="0" y="0"/>
          <a:chExt cx="0" cy="0"/>
        </a:xfrm>
      </p:grpSpPr>
      <p:sp>
        <p:nvSpPr>
          <p:cNvPr id="177" name="Google Shape;177;p9"/>
          <p:cNvSpPr txBox="1"/>
          <p:nvPr>
            <p:ph type="title"/>
          </p:nvPr>
        </p:nvSpPr>
        <p:spPr>
          <a:xfrm>
            <a:off x="713225" y="1254000"/>
            <a:ext cx="4258800" cy="1964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0000"/>
              <a:buNone/>
              <a:defRPr sz="10000"/>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
        <p:nvSpPr>
          <p:cNvPr id="178" name="Google Shape;178;p9"/>
          <p:cNvSpPr txBox="1"/>
          <p:nvPr>
            <p:ph idx="1" type="subTitle"/>
          </p:nvPr>
        </p:nvSpPr>
        <p:spPr>
          <a:xfrm>
            <a:off x="713225" y="3218400"/>
            <a:ext cx="4258800" cy="671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grpSp>
        <p:nvGrpSpPr>
          <p:cNvPr id="179" name="Google Shape;179;p9"/>
          <p:cNvGrpSpPr/>
          <p:nvPr/>
        </p:nvGrpSpPr>
        <p:grpSpPr>
          <a:xfrm>
            <a:off x="5474287" y="-23813"/>
            <a:ext cx="3705225" cy="5191126"/>
            <a:chOff x="5474287" y="-23813"/>
            <a:chExt cx="3705225" cy="5191126"/>
          </a:xfrm>
        </p:grpSpPr>
        <p:sp>
          <p:nvSpPr>
            <p:cNvPr id="180" name="Google Shape;180;p9"/>
            <p:cNvSpPr/>
            <p:nvPr/>
          </p:nvSpPr>
          <p:spPr>
            <a:xfrm rot="10800000">
              <a:off x="5490750" y="-11400"/>
              <a:ext cx="3672300" cy="5166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1" name="Google Shape;181;p9"/>
            <p:cNvGrpSpPr/>
            <p:nvPr/>
          </p:nvGrpSpPr>
          <p:grpSpPr>
            <a:xfrm rot="5400000">
              <a:off x="4731337" y="719138"/>
              <a:ext cx="5191126" cy="3705225"/>
              <a:chOff x="5661946" y="771905"/>
              <a:chExt cx="4834801" cy="3450894"/>
            </a:xfrm>
          </p:grpSpPr>
          <p:pic>
            <p:nvPicPr>
              <p:cNvPr id="182" name="Google Shape;182;p9"/>
              <p:cNvPicPr preferRelativeResize="0"/>
              <p:nvPr/>
            </p:nvPicPr>
            <p:blipFill rotWithShape="1">
              <a:blip r:embed="rId2">
                <a:alphaModFix amt="46000"/>
              </a:blip>
              <a:srcRect b="21119" l="24587" r="30969" t="22505"/>
              <a:stretch/>
            </p:blipFill>
            <p:spPr>
              <a:xfrm>
                <a:off x="5670817" y="798519"/>
                <a:ext cx="4799314" cy="3424280"/>
              </a:xfrm>
              <a:prstGeom prst="rect">
                <a:avLst/>
              </a:prstGeom>
              <a:noFill/>
              <a:ln>
                <a:noFill/>
              </a:ln>
            </p:spPr>
          </p:pic>
          <p:pic>
            <p:nvPicPr>
              <p:cNvPr id="183" name="Google Shape;183;p9"/>
              <p:cNvPicPr preferRelativeResize="0"/>
              <p:nvPr/>
            </p:nvPicPr>
            <p:blipFill rotWithShape="1">
              <a:blip r:embed="rId3">
                <a:alphaModFix amt="46000"/>
              </a:blip>
              <a:srcRect b="21261" l="27738" r="27818" t="22072"/>
              <a:stretch/>
            </p:blipFill>
            <p:spPr>
              <a:xfrm>
                <a:off x="5661946" y="771905"/>
                <a:ext cx="4799314" cy="3442022"/>
              </a:xfrm>
              <a:prstGeom prst="rect">
                <a:avLst/>
              </a:prstGeom>
              <a:noFill/>
              <a:ln>
                <a:noFill/>
              </a:ln>
            </p:spPr>
          </p:pic>
          <p:pic>
            <p:nvPicPr>
              <p:cNvPr id="184" name="Google Shape;184;p9"/>
              <p:cNvPicPr preferRelativeResize="0"/>
              <p:nvPr/>
            </p:nvPicPr>
            <p:blipFill rotWithShape="1">
              <a:blip r:embed="rId4">
                <a:alphaModFix amt="46000"/>
              </a:blip>
              <a:srcRect b="21405" l="27741" r="27732" t="22072"/>
              <a:stretch/>
            </p:blipFill>
            <p:spPr>
              <a:xfrm>
                <a:off x="5661946" y="771905"/>
                <a:ext cx="4808189" cy="3433153"/>
              </a:xfrm>
              <a:prstGeom prst="rect">
                <a:avLst/>
              </a:prstGeom>
              <a:noFill/>
              <a:ln>
                <a:noFill/>
              </a:ln>
            </p:spPr>
          </p:pic>
          <p:pic>
            <p:nvPicPr>
              <p:cNvPr id="185" name="Google Shape;185;p9"/>
              <p:cNvPicPr preferRelativeResize="0"/>
              <p:nvPr/>
            </p:nvPicPr>
            <p:blipFill rotWithShape="1">
              <a:blip r:embed="rId5">
                <a:alphaModFix amt="46000"/>
              </a:blip>
              <a:srcRect b="21268" l="27821" r="27486" t="22212"/>
              <a:stretch/>
            </p:blipFill>
            <p:spPr>
              <a:xfrm>
                <a:off x="5670817" y="780776"/>
                <a:ext cx="4825930" cy="3433153"/>
              </a:xfrm>
              <a:prstGeom prst="rect">
                <a:avLst/>
              </a:prstGeom>
              <a:noFill/>
              <a:ln>
                <a:noFill/>
              </a:ln>
            </p:spPr>
          </p:pic>
        </p:grpSp>
        <p:grpSp>
          <p:nvGrpSpPr>
            <p:cNvPr id="186" name="Google Shape;186;p9"/>
            <p:cNvGrpSpPr/>
            <p:nvPr/>
          </p:nvGrpSpPr>
          <p:grpSpPr>
            <a:xfrm>
              <a:off x="5773923" y="314504"/>
              <a:ext cx="1116644" cy="1118839"/>
              <a:chOff x="1197125" y="239050"/>
              <a:chExt cx="5203375" cy="5213600"/>
            </a:xfrm>
          </p:grpSpPr>
          <p:sp>
            <p:nvSpPr>
              <p:cNvPr id="187" name="Google Shape;187;p9"/>
              <p:cNvSpPr/>
              <p:nvPr/>
            </p:nvSpPr>
            <p:spPr>
              <a:xfrm>
                <a:off x="3858925" y="3363100"/>
                <a:ext cx="272150" cy="2069975"/>
              </a:xfrm>
              <a:custGeom>
                <a:rect b="b" l="l" r="r" t="t"/>
                <a:pathLst>
                  <a:path extrusionOk="0" h="82799" w="10886">
                    <a:moveTo>
                      <a:pt x="410" y="0"/>
                    </a:moveTo>
                    <a:lnTo>
                      <a:pt x="0" y="38"/>
                    </a:lnTo>
                    <a:lnTo>
                      <a:pt x="10439" y="82799"/>
                    </a:lnTo>
                    <a:lnTo>
                      <a:pt x="10886" y="82762"/>
                    </a:lnTo>
                    <a:lnTo>
                      <a:pt x="410"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9"/>
              <p:cNvSpPr/>
              <p:nvPr/>
            </p:nvSpPr>
            <p:spPr>
              <a:xfrm>
                <a:off x="3923225" y="3350050"/>
                <a:ext cx="528475" cy="2022450"/>
              </a:xfrm>
              <a:custGeom>
                <a:rect b="b" l="l" r="r" t="t"/>
                <a:pathLst>
                  <a:path extrusionOk="0" h="80898" w="21139">
                    <a:moveTo>
                      <a:pt x="411" y="0"/>
                    </a:moveTo>
                    <a:lnTo>
                      <a:pt x="1" y="112"/>
                    </a:lnTo>
                    <a:lnTo>
                      <a:pt x="20765" y="80898"/>
                    </a:lnTo>
                    <a:lnTo>
                      <a:pt x="21138" y="80786"/>
                    </a:lnTo>
                    <a:lnTo>
                      <a:pt x="411"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
              <p:cNvSpPr/>
              <p:nvPr/>
            </p:nvSpPr>
            <p:spPr>
              <a:xfrm>
                <a:off x="3985675" y="3328600"/>
                <a:ext cx="777300" cy="1943250"/>
              </a:xfrm>
              <a:custGeom>
                <a:rect b="b" l="l" r="r" t="t"/>
                <a:pathLst>
                  <a:path extrusionOk="0" h="77730" w="31092">
                    <a:moveTo>
                      <a:pt x="373" y="1"/>
                    </a:moveTo>
                    <a:lnTo>
                      <a:pt x="0" y="187"/>
                    </a:lnTo>
                    <a:lnTo>
                      <a:pt x="30719" y="77729"/>
                    </a:lnTo>
                    <a:lnTo>
                      <a:pt x="31092" y="77580"/>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9"/>
              <p:cNvSpPr/>
              <p:nvPr/>
            </p:nvSpPr>
            <p:spPr>
              <a:xfrm>
                <a:off x="4045325" y="3300650"/>
                <a:ext cx="1014025" cy="1832325"/>
              </a:xfrm>
              <a:custGeom>
                <a:rect b="b" l="l" r="r" t="t"/>
                <a:pathLst>
                  <a:path extrusionOk="0" h="73293" w="40561">
                    <a:moveTo>
                      <a:pt x="373" y="1"/>
                    </a:moveTo>
                    <a:lnTo>
                      <a:pt x="0" y="187"/>
                    </a:lnTo>
                    <a:lnTo>
                      <a:pt x="40188" y="73293"/>
                    </a:lnTo>
                    <a:lnTo>
                      <a:pt x="40561" y="73106"/>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p:nvPr/>
            </p:nvSpPr>
            <p:spPr>
              <a:xfrm>
                <a:off x="4101225" y="3265225"/>
                <a:ext cx="1234000" cy="1692550"/>
              </a:xfrm>
              <a:custGeom>
                <a:rect b="b" l="l" r="r" t="t"/>
                <a:pathLst>
                  <a:path extrusionOk="0" h="67702" w="49360">
                    <a:moveTo>
                      <a:pt x="336" y="1"/>
                    </a:moveTo>
                    <a:lnTo>
                      <a:pt x="1" y="225"/>
                    </a:lnTo>
                    <a:lnTo>
                      <a:pt x="49024" y="67701"/>
                    </a:lnTo>
                    <a:lnTo>
                      <a:pt x="49359" y="67477"/>
                    </a:lnTo>
                    <a:lnTo>
                      <a:pt x="336"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9"/>
              <p:cNvSpPr/>
              <p:nvPr/>
            </p:nvSpPr>
            <p:spPr>
              <a:xfrm>
                <a:off x="4151575" y="3222375"/>
                <a:ext cx="1435300" cy="1527550"/>
              </a:xfrm>
              <a:custGeom>
                <a:rect b="b" l="l" r="r" t="t"/>
                <a:pathLst>
                  <a:path extrusionOk="0" h="61102" w="57412">
                    <a:moveTo>
                      <a:pt x="298" y="0"/>
                    </a:moveTo>
                    <a:lnTo>
                      <a:pt x="0" y="298"/>
                    </a:lnTo>
                    <a:lnTo>
                      <a:pt x="57113" y="61102"/>
                    </a:lnTo>
                    <a:lnTo>
                      <a:pt x="57411" y="60803"/>
                    </a:lnTo>
                    <a:lnTo>
                      <a:pt x="298"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9"/>
              <p:cNvSpPr/>
              <p:nvPr/>
            </p:nvSpPr>
            <p:spPr>
              <a:xfrm>
                <a:off x="4197225" y="3174825"/>
                <a:ext cx="1613325" cy="1337450"/>
              </a:xfrm>
              <a:custGeom>
                <a:rect b="b" l="l" r="r" t="t"/>
                <a:pathLst>
                  <a:path extrusionOk="0" h="53498" w="64533">
                    <a:moveTo>
                      <a:pt x="262" y="1"/>
                    </a:moveTo>
                    <a:lnTo>
                      <a:pt x="1" y="299"/>
                    </a:lnTo>
                    <a:lnTo>
                      <a:pt x="64271" y="53497"/>
                    </a:lnTo>
                    <a:lnTo>
                      <a:pt x="64532" y="53162"/>
                    </a:lnTo>
                    <a:lnTo>
                      <a:pt x="26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9"/>
              <p:cNvSpPr/>
              <p:nvPr/>
            </p:nvSpPr>
            <p:spPr>
              <a:xfrm>
                <a:off x="4236375" y="3120775"/>
                <a:ext cx="1766150" cy="1126800"/>
              </a:xfrm>
              <a:custGeom>
                <a:rect b="b" l="l" r="r" t="t"/>
                <a:pathLst>
                  <a:path extrusionOk="0" h="45072" w="70646">
                    <a:moveTo>
                      <a:pt x="224" y="1"/>
                    </a:moveTo>
                    <a:lnTo>
                      <a:pt x="1" y="373"/>
                    </a:lnTo>
                    <a:lnTo>
                      <a:pt x="70422" y="45072"/>
                    </a:lnTo>
                    <a:lnTo>
                      <a:pt x="70646" y="44699"/>
                    </a:lnTo>
                    <a:lnTo>
                      <a:pt x="224"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4268075" y="3063000"/>
                <a:ext cx="1891025" cy="897525"/>
              </a:xfrm>
              <a:custGeom>
                <a:rect b="b" l="l" r="r" t="t"/>
                <a:pathLst>
                  <a:path extrusionOk="0" h="35901" w="75641">
                    <a:moveTo>
                      <a:pt x="186" y="0"/>
                    </a:moveTo>
                    <a:lnTo>
                      <a:pt x="0" y="410"/>
                    </a:lnTo>
                    <a:lnTo>
                      <a:pt x="75492" y="35901"/>
                    </a:lnTo>
                    <a:lnTo>
                      <a:pt x="75641" y="35528"/>
                    </a:lnTo>
                    <a:lnTo>
                      <a:pt x="18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9"/>
              <p:cNvSpPr/>
              <p:nvPr/>
            </p:nvSpPr>
            <p:spPr>
              <a:xfrm>
                <a:off x="4293225" y="3002425"/>
                <a:ext cx="1986100" cy="654275"/>
              </a:xfrm>
              <a:custGeom>
                <a:rect b="b" l="l" r="r" t="t"/>
                <a:pathLst>
                  <a:path extrusionOk="0" h="26171" w="79444">
                    <a:moveTo>
                      <a:pt x="112" y="0"/>
                    </a:moveTo>
                    <a:lnTo>
                      <a:pt x="1" y="410"/>
                    </a:lnTo>
                    <a:lnTo>
                      <a:pt x="79332" y="26170"/>
                    </a:lnTo>
                    <a:lnTo>
                      <a:pt x="79444" y="25760"/>
                    </a:lnTo>
                    <a:lnTo>
                      <a:pt x="11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p:nvPr/>
            </p:nvSpPr>
            <p:spPr>
              <a:xfrm>
                <a:off x="4310000" y="2939025"/>
                <a:ext cx="2050425" cy="400800"/>
              </a:xfrm>
              <a:custGeom>
                <a:rect b="b" l="l" r="r" t="t"/>
                <a:pathLst>
                  <a:path extrusionOk="0" h="16032" w="82017">
                    <a:moveTo>
                      <a:pt x="75" y="1"/>
                    </a:moveTo>
                    <a:lnTo>
                      <a:pt x="1" y="411"/>
                    </a:lnTo>
                    <a:lnTo>
                      <a:pt x="81942" y="16031"/>
                    </a:lnTo>
                    <a:lnTo>
                      <a:pt x="82016" y="15621"/>
                    </a:lnTo>
                    <a:lnTo>
                      <a:pt x="75"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4318400" y="2873800"/>
                <a:ext cx="2082100" cy="141675"/>
              </a:xfrm>
              <a:custGeom>
                <a:rect b="b" l="l" r="r" t="t"/>
                <a:pathLst>
                  <a:path extrusionOk="0" h="5667" w="83284">
                    <a:moveTo>
                      <a:pt x="37" y="0"/>
                    </a:moveTo>
                    <a:lnTo>
                      <a:pt x="0" y="410"/>
                    </a:lnTo>
                    <a:lnTo>
                      <a:pt x="83283" y="5667"/>
                    </a:lnTo>
                    <a:lnTo>
                      <a:pt x="83283" y="5220"/>
                    </a:lnTo>
                    <a:lnTo>
                      <a:pt x="37"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9"/>
              <p:cNvSpPr/>
              <p:nvPr/>
            </p:nvSpPr>
            <p:spPr>
              <a:xfrm>
                <a:off x="4318400" y="2677150"/>
                <a:ext cx="2082100" cy="141675"/>
              </a:xfrm>
              <a:custGeom>
                <a:rect b="b" l="l" r="r" t="t"/>
                <a:pathLst>
                  <a:path extrusionOk="0" h="5667" w="83284">
                    <a:moveTo>
                      <a:pt x="83246" y="0"/>
                    </a:moveTo>
                    <a:lnTo>
                      <a:pt x="0" y="5257"/>
                    </a:lnTo>
                    <a:lnTo>
                      <a:pt x="37" y="5667"/>
                    </a:lnTo>
                    <a:lnTo>
                      <a:pt x="83283" y="410"/>
                    </a:lnTo>
                    <a:lnTo>
                      <a:pt x="8324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9"/>
              <p:cNvSpPr/>
              <p:nvPr/>
            </p:nvSpPr>
            <p:spPr>
              <a:xfrm>
                <a:off x="4310000" y="2352800"/>
                <a:ext cx="2050425" cy="400800"/>
              </a:xfrm>
              <a:custGeom>
                <a:rect b="b" l="l" r="r" t="t"/>
                <a:pathLst>
                  <a:path extrusionOk="0" h="16032" w="82017">
                    <a:moveTo>
                      <a:pt x="81942" y="1"/>
                    </a:moveTo>
                    <a:lnTo>
                      <a:pt x="1" y="15621"/>
                    </a:lnTo>
                    <a:lnTo>
                      <a:pt x="75" y="16031"/>
                    </a:lnTo>
                    <a:lnTo>
                      <a:pt x="82016" y="411"/>
                    </a:lnTo>
                    <a:lnTo>
                      <a:pt x="8194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9"/>
              <p:cNvSpPr/>
              <p:nvPr/>
            </p:nvSpPr>
            <p:spPr>
              <a:xfrm>
                <a:off x="4293225" y="2035925"/>
                <a:ext cx="1986100" cy="654300"/>
              </a:xfrm>
              <a:custGeom>
                <a:rect b="b" l="l" r="r" t="t"/>
                <a:pathLst>
                  <a:path extrusionOk="0" h="26172" w="79444">
                    <a:moveTo>
                      <a:pt x="79332" y="1"/>
                    </a:moveTo>
                    <a:lnTo>
                      <a:pt x="1" y="25761"/>
                    </a:lnTo>
                    <a:lnTo>
                      <a:pt x="112" y="26171"/>
                    </a:lnTo>
                    <a:lnTo>
                      <a:pt x="79444" y="374"/>
                    </a:lnTo>
                    <a:lnTo>
                      <a:pt x="7933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9"/>
              <p:cNvSpPr/>
              <p:nvPr/>
            </p:nvSpPr>
            <p:spPr>
              <a:xfrm>
                <a:off x="4268075" y="1731175"/>
                <a:ext cx="1891975" cy="897525"/>
              </a:xfrm>
              <a:custGeom>
                <a:rect b="b" l="l" r="r" t="t"/>
                <a:pathLst>
                  <a:path extrusionOk="0" h="35901" w="75679">
                    <a:moveTo>
                      <a:pt x="75492" y="0"/>
                    </a:moveTo>
                    <a:lnTo>
                      <a:pt x="0" y="35528"/>
                    </a:lnTo>
                    <a:lnTo>
                      <a:pt x="186" y="35901"/>
                    </a:lnTo>
                    <a:lnTo>
                      <a:pt x="75678" y="410"/>
                    </a:lnTo>
                    <a:lnTo>
                      <a:pt x="7549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9"/>
              <p:cNvSpPr/>
              <p:nvPr/>
            </p:nvSpPr>
            <p:spPr>
              <a:xfrm>
                <a:off x="4236375" y="1445050"/>
                <a:ext cx="1766150" cy="1126800"/>
              </a:xfrm>
              <a:custGeom>
                <a:rect b="b" l="l" r="r" t="t"/>
                <a:pathLst>
                  <a:path extrusionOk="0" h="45072" w="70646">
                    <a:moveTo>
                      <a:pt x="70422" y="0"/>
                    </a:moveTo>
                    <a:lnTo>
                      <a:pt x="1" y="44699"/>
                    </a:lnTo>
                    <a:lnTo>
                      <a:pt x="224" y="45072"/>
                    </a:lnTo>
                    <a:lnTo>
                      <a:pt x="70646" y="373"/>
                    </a:lnTo>
                    <a:lnTo>
                      <a:pt x="7042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9"/>
              <p:cNvSpPr/>
              <p:nvPr/>
            </p:nvSpPr>
            <p:spPr>
              <a:xfrm>
                <a:off x="4197225" y="1180350"/>
                <a:ext cx="1613325" cy="1337450"/>
              </a:xfrm>
              <a:custGeom>
                <a:rect b="b" l="l" r="r" t="t"/>
                <a:pathLst>
                  <a:path extrusionOk="0" h="53498" w="64533">
                    <a:moveTo>
                      <a:pt x="64271" y="1"/>
                    </a:moveTo>
                    <a:lnTo>
                      <a:pt x="1" y="53199"/>
                    </a:lnTo>
                    <a:lnTo>
                      <a:pt x="262" y="53498"/>
                    </a:lnTo>
                    <a:lnTo>
                      <a:pt x="64532" y="336"/>
                    </a:lnTo>
                    <a:lnTo>
                      <a:pt x="6427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9"/>
              <p:cNvSpPr/>
              <p:nvPr/>
            </p:nvSpPr>
            <p:spPr>
              <a:xfrm>
                <a:off x="4151575" y="942700"/>
                <a:ext cx="1435300" cy="1527575"/>
              </a:xfrm>
              <a:custGeom>
                <a:rect b="b" l="l" r="r" t="t"/>
                <a:pathLst>
                  <a:path extrusionOk="0" h="61103" w="57412">
                    <a:moveTo>
                      <a:pt x="57113" y="1"/>
                    </a:moveTo>
                    <a:lnTo>
                      <a:pt x="0" y="60804"/>
                    </a:lnTo>
                    <a:lnTo>
                      <a:pt x="336" y="61102"/>
                    </a:lnTo>
                    <a:lnTo>
                      <a:pt x="57411" y="262"/>
                    </a:lnTo>
                    <a:lnTo>
                      <a:pt x="5711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9"/>
              <p:cNvSpPr/>
              <p:nvPr/>
            </p:nvSpPr>
            <p:spPr>
              <a:xfrm>
                <a:off x="4101225" y="733925"/>
                <a:ext cx="1234000" cy="1693475"/>
              </a:xfrm>
              <a:custGeom>
                <a:rect b="b" l="l" r="r" t="t"/>
                <a:pathLst>
                  <a:path extrusionOk="0" h="67739" w="49360">
                    <a:moveTo>
                      <a:pt x="49024" y="1"/>
                    </a:moveTo>
                    <a:lnTo>
                      <a:pt x="1" y="67515"/>
                    </a:lnTo>
                    <a:lnTo>
                      <a:pt x="336" y="67738"/>
                    </a:lnTo>
                    <a:lnTo>
                      <a:pt x="49359" y="262"/>
                    </a:lnTo>
                    <a:lnTo>
                      <a:pt x="49024"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9"/>
              <p:cNvSpPr/>
              <p:nvPr/>
            </p:nvSpPr>
            <p:spPr>
              <a:xfrm>
                <a:off x="4045325" y="559650"/>
                <a:ext cx="1014025" cy="1832325"/>
              </a:xfrm>
              <a:custGeom>
                <a:rect b="b" l="l" r="r" t="t"/>
                <a:pathLst>
                  <a:path extrusionOk="0" h="73293" w="40561">
                    <a:moveTo>
                      <a:pt x="40188" y="1"/>
                    </a:moveTo>
                    <a:lnTo>
                      <a:pt x="0" y="73106"/>
                    </a:lnTo>
                    <a:lnTo>
                      <a:pt x="373" y="73293"/>
                    </a:lnTo>
                    <a:lnTo>
                      <a:pt x="40561" y="187"/>
                    </a:lnTo>
                    <a:lnTo>
                      <a:pt x="40188"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9"/>
              <p:cNvSpPr/>
              <p:nvPr/>
            </p:nvSpPr>
            <p:spPr>
              <a:xfrm>
                <a:off x="3985675" y="420775"/>
                <a:ext cx="777300" cy="1942325"/>
              </a:xfrm>
              <a:custGeom>
                <a:rect b="b" l="l" r="r" t="t"/>
                <a:pathLst>
                  <a:path extrusionOk="0" h="77693" w="31092">
                    <a:moveTo>
                      <a:pt x="30719" y="1"/>
                    </a:moveTo>
                    <a:lnTo>
                      <a:pt x="0" y="77543"/>
                    </a:lnTo>
                    <a:lnTo>
                      <a:pt x="410" y="77692"/>
                    </a:lnTo>
                    <a:lnTo>
                      <a:pt x="31092" y="150"/>
                    </a:lnTo>
                    <a:lnTo>
                      <a:pt x="30719"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9"/>
              <p:cNvSpPr/>
              <p:nvPr/>
            </p:nvSpPr>
            <p:spPr>
              <a:xfrm>
                <a:off x="3923225" y="320125"/>
                <a:ext cx="528475" cy="2022450"/>
              </a:xfrm>
              <a:custGeom>
                <a:rect b="b" l="l" r="r" t="t"/>
                <a:pathLst>
                  <a:path extrusionOk="0" h="80898" w="21139">
                    <a:moveTo>
                      <a:pt x="20765" y="1"/>
                    </a:moveTo>
                    <a:lnTo>
                      <a:pt x="1" y="80786"/>
                    </a:lnTo>
                    <a:lnTo>
                      <a:pt x="411" y="80898"/>
                    </a:lnTo>
                    <a:lnTo>
                      <a:pt x="21138" y="112"/>
                    </a:lnTo>
                    <a:lnTo>
                      <a:pt x="20765"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9"/>
              <p:cNvSpPr/>
              <p:nvPr/>
            </p:nvSpPr>
            <p:spPr>
              <a:xfrm>
                <a:off x="3858925" y="259550"/>
                <a:ext cx="272150" cy="2069975"/>
              </a:xfrm>
              <a:custGeom>
                <a:rect b="b" l="l" r="r" t="t"/>
                <a:pathLst>
                  <a:path extrusionOk="0" h="82799" w="10886">
                    <a:moveTo>
                      <a:pt x="10439" y="0"/>
                    </a:moveTo>
                    <a:lnTo>
                      <a:pt x="0" y="82762"/>
                    </a:lnTo>
                    <a:lnTo>
                      <a:pt x="410" y="82799"/>
                    </a:lnTo>
                    <a:lnTo>
                      <a:pt x="10886" y="38"/>
                    </a:lnTo>
                    <a:lnTo>
                      <a:pt x="10439"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9"/>
              <p:cNvSpPr/>
              <p:nvPr/>
            </p:nvSpPr>
            <p:spPr>
              <a:xfrm>
                <a:off x="3793675" y="239050"/>
                <a:ext cx="10275" cy="2085825"/>
              </a:xfrm>
              <a:custGeom>
                <a:rect b="b" l="l" r="r" t="t"/>
                <a:pathLst>
                  <a:path extrusionOk="0" h="83433" w="411">
                    <a:moveTo>
                      <a:pt x="1" y="0"/>
                    </a:moveTo>
                    <a:lnTo>
                      <a:pt x="1" y="83433"/>
                    </a:lnTo>
                    <a:lnTo>
                      <a:pt x="411" y="83433"/>
                    </a:lnTo>
                    <a:lnTo>
                      <a:pt x="411"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9"/>
              <p:cNvSpPr/>
              <p:nvPr/>
            </p:nvSpPr>
            <p:spPr>
              <a:xfrm>
                <a:off x="3466550" y="259550"/>
                <a:ext cx="272175" cy="2069975"/>
              </a:xfrm>
              <a:custGeom>
                <a:rect b="b" l="l" r="r" t="t"/>
                <a:pathLst>
                  <a:path extrusionOk="0" h="82799" w="10887">
                    <a:moveTo>
                      <a:pt x="448" y="0"/>
                    </a:moveTo>
                    <a:lnTo>
                      <a:pt x="0" y="38"/>
                    </a:lnTo>
                    <a:lnTo>
                      <a:pt x="10476" y="82799"/>
                    </a:lnTo>
                    <a:lnTo>
                      <a:pt x="10886" y="82762"/>
                    </a:lnTo>
                    <a:lnTo>
                      <a:pt x="448"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9"/>
              <p:cNvSpPr/>
              <p:nvPr/>
            </p:nvSpPr>
            <p:spPr>
              <a:xfrm>
                <a:off x="3145000" y="320125"/>
                <a:ext cx="529400" cy="2022450"/>
              </a:xfrm>
              <a:custGeom>
                <a:rect b="b" l="l" r="r" t="t"/>
                <a:pathLst>
                  <a:path extrusionOk="0" h="80898" w="21176">
                    <a:moveTo>
                      <a:pt x="411" y="1"/>
                    </a:moveTo>
                    <a:lnTo>
                      <a:pt x="1" y="112"/>
                    </a:lnTo>
                    <a:lnTo>
                      <a:pt x="20766" y="80898"/>
                    </a:lnTo>
                    <a:lnTo>
                      <a:pt x="21176" y="80786"/>
                    </a:lnTo>
                    <a:lnTo>
                      <a:pt x="41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9"/>
              <p:cNvSpPr/>
              <p:nvPr/>
            </p:nvSpPr>
            <p:spPr>
              <a:xfrm>
                <a:off x="2834650" y="420775"/>
                <a:ext cx="777325" cy="1942325"/>
              </a:xfrm>
              <a:custGeom>
                <a:rect b="b" l="l" r="r" t="t"/>
                <a:pathLst>
                  <a:path extrusionOk="0" h="77693" w="31093">
                    <a:moveTo>
                      <a:pt x="373" y="1"/>
                    </a:moveTo>
                    <a:lnTo>
                      <a:pt x="1" y="150"/>
                    </a:lnTo>
                    <a:lnTo>
                      <a:pt x="30682" y="77692"/>
                    </a:lnTo>
                    <a:lnTo>
                      <a:pt x="31092" y="77543"/>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9"/>
              <p:cNvSpPr/>
              <p:nvPr/>
            </p:nvSpPr>
            <p:spPr>
              <a:xfrm>
                <a:off x="2538275" y="559650"/>
                <a:ext cx="1014050" cy="1832325"/>
              </a:xfrm>
              <a:custGeom>
                <a:rect b="b" l="l" r="r" t="t"/>
                <a:pathLst>
                  <a:path extrusionOk="0" h="73293" w="40562">
                    <a:moveTo>
                      <a:pt x="373" y="1"/>
                    </a:moveTo>
                    <a:lnTo>
                      <a:pt x="1" y="187"/>
                    </a:lnTo>
                    <a:lnTo>
                      <a:pt x="40188" y="73293"/>
                    </a:lnTo>
                    <a:lnTo>
                      <a:pt x="40561" y="73069"/>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9"/>
              <p:cNvSpPr/>
              <p:nvPr/>
            </p:nvSpPr>
            <p:spPr>
              <a:xfrm>
                <a:off x="2262400" y="733925"/>
                <a:ext cx="1234000" cy="1693475"/>
              </a:xfrm>
              <a:custGeom>
                <a:rect b="b" l="l" r="r" t="t"/>
                <a:pathLst>
                  <a:path extrusionOk="0" h="67739" w="49360">
                    <a:moveTo>
                      <a:pt x="336" y="1"/>
                    </a:moveTo>
                    <a:lnTo>
                      <a:pt x="1" y="262"/>
                    </a:lnTo>
                    <a:lnTo>
                      <a:pt x="49024" y="67738"/>
                    </a:lnTo>
                    <a:lnTo>
                      <a:pt x="49359" y="67477"/>
                    </a:lnTo>
                    <a:lnTo>
                      <a:pt x="336"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9"/>
              <p:cNvSpPr/>
              <p:nvPr/>
            </p:nvSpPr>
            <p:spPr>
              <a:xfrm>
                <a:off x="2010775" y="942700"/>
                <a:ext cx="1435300" cy="1527575"/>
              </a:xfrm>
              <a:custGeom>
                <a:rect b="b" l="l" r="r" t="t"/>
                <a:pathLst>
                  <a:path extrusionOk="0" h="61103" w="57412">
                    <a:moveTo>
                      <a:pt x="299" y="1"/>
                    </a:moveTo>
                    <a:lnTo>
                      <a:pt x="0" y="299"/>
                    </a:lnTo>
                    <a:lnTo>
                      <a:pt x="57076" y="61102"/>
                    </a:lnTo>
                    <a:lnTo>
                      <a:pt x="57411" y="60804"/>
                    </a:lnTo>
                    <a:lnTo>
                      <a:pt x="299"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9"/>
              <p:cNvSpPr/>
              <p:nvPr/>
            </p:nvSpPr>
            <p:spPr>
              <a:xfrm>
                <a:off x="1787100" y="1180350"/>
                <a:ext cx="1613300" cy="1337450"/>
              </a:xfrm>
              <a:custGeom>
                <a:rect b="b" l="l" r="r" t="t"/>
                <a:pathLst>
                  <a:path extrusionOk="0" h="53498" w="64532">
                    <a:moveTo>
                      <a:pt x="261" y="1"/>
                    </a:moveTo>
                    <a:lnTo>
                      <a:pt x="0" y="336"/>
                    </a:lnTo>
                    <a:lnTo>
                      <a:pt x="64271" y="53498"/>
                    </a:lnTo>
                    <a:lnTo>
                      <a:pt x="64532" y="53199"/>
                    </a:lnTo>
                    <a:lnTo>
                      <a:pt x="26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9"/>
              <p:cNvSpPr/>
              <p:nvPr/>
            </p:nvSpPr>
            <p:spPr>
              <a:xfrm>
                <a:off x="1595100" y="1445050"/>
                <a:ext cx="1766150" cy="1126800"/>
              </a:xfrm>
              <a:custGeom>
                <a:rect b="b" l="l" r="r" t="t"/>
                <a:pathLst>
                  <a:path extrusionOk="0" h="45072" w="70646">
                    <a:moveTo>
                      <a:pt x="224" y="0"/>
                    </a:moveTo>
                    <a:lnTo>
                      <a:pt x="0" y="373"/>
                    </a:lnTo>
                    <a:lnTo>
                      <a:pt x="70422" y="45072"/>
                    </a:lnTo>
                    <a:lnTo>
                      <a:pt x="70646" y="44699"/>
                    </a:lnTo>
                    <a:lnTo>
                      <a:pt x="224"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9"/>
              <p:cNvSpPr/>
              <p:nvPr/>
            </p:nvSpPr>
            <p:spPr>
              <a:xfrm>
                <a:off x="1437600" y="1732100"/>
                <a:ext cx="1891975" cy="896600"/>
              </a:xfrm>
              <a:custGeom>
                <a:rect b="b" l="l" r="r" t="t"/>
                <a:pathLst>
                  <a:path extrusionOk="0" h="35864" w="75679">
                    <a:moveTo>
                      <a:pt x="187" y="1"/>
                    </a:moveTo>
                    <a:lnTo>
                      <a:pt x="0" y="373"/>
                    </a:lnTo>
                    <a:lnTo>
                      <a:pt x="75492" y="35864"/>
                    </a:lnTo>
                    <a:lnTo>
                      <a:pt x="75678" y="35491"/>
                    </a:lnTo>
                    <a:lnTo>
                      <a:pt x="187"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9"/>
              <p:cNvSpPr/>
              <p:nvPr/>
            </p:nvSpPr>
            <p:spPr>
              <a:xfrm>
                <a:off x="1318300" y="2035925"/>
                <a:ext cx="1986100" cy="654300"/>
              </a:xfrm>
              <a:custGeom>
                <a:rect b="b" l="l" r="r" t="t"/>
                <a:pathLst>
                  <a:path extrusionOk="0" h="26172" w="79444">
                    <a:moveTo>
                      <a:pt x="112" y="1"/>
                    </a:moveTo>
                    <a:lnTo>
                      <a:pt x="0" y="411"/>
                    </a:lnTo>
                    <a:lnTo>
                      <a:pt x="79332" y="26171"/>
                    </a:lnTo>
                    <a:lnTo>
                      <a:pt x="79444" y="25761"/>
                    </a:lnTo>
                    <a:lnTo>
                      <a:pt x="11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9"/>
              <p:cNvSpPr/>
              <p:nvPr/>
            </p:nvSpPr>
            <p:spPr>
              <a:xfrm>
                <a:off x="1237200" y="2352800"/>
                <a:ext cx="2050425" cy="400800"/>
              </a:xfrm>
              <a:custGeom>
                <a:rect b="b" l="l" r="r" t="t"/>
                <a:pathLst>
                  <a:path extrusionOk="0" h="16032" w="82017">
                    <a:moveTo>
                      <a:pt x="76" y="1"/>
                    </a:moveTo>
                    <a:lnTo>
                      <a:pt x="1" y="411"/>
                    </a:lnTo>
                    <a:lnTo>
                      <a:pt x="81942" y="16031"/>
                    </a:lnTo>
                    <a:lnTo>
                      <a:pt x="82017" y="15621"/>
                    </a:lnTo>
                    <a:lnTo>
                      <a:pt x="76"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9"/>
              <p:cNvSpPr/>
              <p:nvPr/>
            </p:nvSpPr>
            <p:spPr>
              <a:xfrm>
                <a:off x="1197125" y="2677150"/>
                <a:ext cx="2082125" cy="141675"/>
              </a:xfrm>
              <a:custGeom>
                <a:rect b="b" l="l" r="r" t="t"/>
                <a:pathLst>
                  <a:path extrusionOk="0" h="5667" w="83285">
                    <a:moveTo>
                      <a:pt x="38" y="0"/>
                    </a:moveTo>
                    <a:lnTo>
                      <a:pt x="1" y="410"/>
                    </a:lnTo>
                    <a:lnTo>
                      <a:pt x="83247" y="5667"/>
                    </a:lnTo>
                    <a:lnTo>
                      <a:pt x="83284" y="5257"/>
                    </a:lnTo>
                    <a:lnTo>
                      <a:pt x="38"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9"/>
              <p:cNvSpPr/>
              <p:nvPr/>
            </p:nvSpPr>
            <p:spPr>
              <a:xfrm>
                <a:off x="1197125" y="2873800"/>
                <a:ext cx="2081175" cy="141675"/>
              </a:xfrm>
              <a:custGeom>
                <a:rect b="b" l="l" r="r" t="t"/>
                <a:pathLst>
                  <a:path extrusionOk="0" h="5667" w="83247">
                    <a:moveTo>
                      <a:pt x="83247" y="0"/>
                    </a:moveTo>
                    <a:lnTo>
                      <a:pt x="1" y="5220"/>
                    </a:lnTo>
                    <a:lnTo>
                      <a:pt x="1" y="5667"/>
                    </a:lnTo>
                    <a:lnTo>
                      <a:pt x="83247" y="410"/>
                    </a:lnTo>
                    <a:lnTo>
                      <a:pt x="83247"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9"/>
              <p:cNvSpPr/>
              <p:nvPr/>
            </p:nvSpPr>
            <p:spPr>
              <a:xfrm>
                <a:off x="1237200" y="2939025"/>
                <a:ext cx="2050425" cy="400800"/>
              </a:xfrm>
              <a:custGeom>
                <a:rect b="b" l="l" r="r" t="t"/>
                <a:pathLst>
                  <a:path extrusionOk="0" h="16032" w="82017">
                    <a:moveTo>
                      <a:pt x="81942" y="1"/>
                    </a:moveTo>
                    <a:lnTo>
                      <a:pt x="1" y="15621"/>
                    </a:lnTo>
                    <a:lnTo>
                      <a:pt x="76" y="16031"/>
                    </a:lnTo>
                    <a:lnTo>
                      <a:pt x="82017" y="411"/>
                    </a:lnTo>
                    <a:lnTo>
                      <a:pt x="8194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9"/>
              <p:cNvSpPr/>
              <p:nvPr/>
            </p:nvSpPr>
            <p:spPr>
              <a:xfrm>
                <a:off x="1318300" y="3002425"/>
                <a:ext cx="1986100" cy="654275"/>
              </a:xfrm>
              <a:custGeom>
                <a:rect b="b" l="l" r="r" t="t"/>
                <a:pathLst>
                  <a:path extrusionOk="0" h="26171" w="79444">
                    <a:moveTo>
                      <a:pt x="79332" y="0"/>
                    </a:moveTo>
                    <a:lnTo>
                      <a:pt x="0" y="25760"/>
                    </a:lnTo>
                    <a:lnTo>
                      <a:pt x="112" y="26170"/>
                    </a:lnTo>
                    <a:lnTo>
                      <a:pt x="79444" y="410"/>
                    </a:lnTo>
                    <a:lnTo>
                      <a:pt x="7933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9"/>
              <p:cNvSpPr/>
              <p:nvPr/>
            </p:nvSpPr>
            <p:spPr>
              <a:xfrm>
                <a:off x="1437600" y="3063925"/>
                <a:ext cx="1891975" cy="896600"/>
              </a:xfrm>
              <a:custGeom>
                <a:rect b="b" l="l" r="r" t="t"/>
                <a:pathLst>
                  <a:path extrusionOk="0" h="35864" w="75679">
                    <a:moveTo>
                      <a:pt x="75492" y="0"/>
                    </a:moveTo>
                    <a:lnTo>
                      <a:pt x="0" y="35491"/>
                    </a:lnTo>
                    <a:lnTo>
                      <a:pt x="187" y="35864"/>
                    </a:lnTo>
                    <a:lnTo>
                      <a:pt x="75678" y="373"/>
                    </a:lnTo>
                    <a:lnTo>
                      <a:pt x="7549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9"/>
              <p:cNvSpPr/>
              <p:nvPr/>
            </p:nvSpPr>
            <p:spPr>
              <a:xfrm>
                <a:off x="1595100" y="3120775"/>
                <a:ext cx="1766150" cy="1126800"/>
              </a:xfrm>
              <a:custGeom>
                <a:rect b="b" l="l" r="r" t="t"/>
                <a:pathLst>
                  <a:path extrusionOk="0" h="45072" w="70646">
                    <a:moveTo>
                      <a:pt x="70422" y="1"/>
                    </a:moveTo>
                    <a:lnTo>
                      <a:pt x="0" y="44699"/>
                    </a:lnTo>
                    <a:lnTo>
                      <a:pt x="224" y="45072"/>
                    </a:lnTo>
                    <a:lnTo>
                      <a:pt x="70646" y="373"/>
                    </a:lnTo>
                    <a:lnTo>
                      <a:pt x="7042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9"/>
              <p:cNvSpPr/>
              <p:nvPr/>
            </p:nvSpPr>
            <p:spPr>
              <a:xfrm>
                <a:off x="1787100" y="3174825"/>
                <a:ext cx="1613300" cy="1337450"/>
              </a:xfrm>
              <a:custGeom>
                <a:rect b="b" l="l" r="r" t="t"/>
                <a:pathLst>
                  <a:path extrusionOk="0" h="53498" w="64532">
                    <a:moveTo>
                      <a:pt x="64271" y="1"/>
                    </a:moveTo>
                    <a:lnTo>
                      <a:pt x="0" y="53162"/>
                    </a:lnTo>
                    <a:lnTo>
                      <a:pt x="261" y="53497"/>
                    </a:lnTo>
                    <a:lnTo>
                      <a:pt x="64532" y="299"/>
                    </a:lnTo>
                    <a:lnTo>
                      <a:pt x="6427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9"/>
              <p:cNvSpPr/>
              <p:nvPr/>
            </p:nvSpPr>
            <p:spPr>
              <a:xfrm>
                <a:off x="2010775" y="3222375"/>
                <a:ext cx="1435300" cy="1527550"/>
              </a:xfrm>
              <a:custGeom>
                <a:rect b="b" l="l" r="r" t="t"/>
                <a:pathLst>
                  <a:path extrusionOk="0" h="61102" w="57412">
                    <a:moveTo>
                      <a:pt x="57076" y="0"/>
                    </a:moveTo>
                    <a:lnTo>
                      <a:pt x="0" y="60803"/>
                    </a:lnTo>
                    <a:lnTo>
                      <a:pt x="299" y="61102"/>
                    </a:lnTo>
                    <a:lnTo>
                      <a:pt x="57411" y="298"/>
                    </a:lnTo>
                    <a:lnTo>
                      <a:pt x="5707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9"/>
              <p:cNvSpPr/>
              <p:nvPr/>
            </p:nvSpPr>
            <p:spPr>
              <a:xfrm>
                <a:off x="2262400" y="3265225"/>
                <a:ext cx="1234000" cy="1692550"/>
              </a:xfrm>
              <a:custGeom>
                <a:rect b="b" l="l" r="r" t="t"/>
                <a:pathLst>
                  <a:path extrusionOk="0" h="67702" w="49360">
                    <a:moveTo>
                      <a:pt x="49024" y="1"/>
                    </a:moveTo>
                    <a:lnTo>
                      <a:pt x="1" y="67477"/>
                    </a:lnTo>
                    <a:lnTo>
                      <a:pt x="336" y="67701"/>
                    </a:lnTo>
                    <a:lnTo>
                      <a:pt x="49359" y="225"/>
                    </a:lnTo>
                    <a:lnTo>
                      <a:pt x="49024"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9"/>
              <p:cNvSpPr/>
              <p:nvPr/>
            </p:nvSpPr>
            <p:spPr>
              <a:xfrm>
                <a:off x="2538275" y="3300650"/>
                <a:ext cx="1014050" cy="1832325"/>
              </a:xfrm>
              <a:custGeom>
                <a:rect b="b" l="l" r="r" t="t"/>
                <a:pathLst>
                  <a:path extrusionOk="0" h="73293" w="40562">
                    <a:moveTo>
                      <a:pt x="40188" y="1"/>
                    </a:moveTo>
                    <a:lnTo>
                      <a:pt x="1" y="73106"/>
                    </a:lnTo>
                    <a:lnTo>
                      <a:pt x="373" y="73293"/>
                    </a:lnTo>
                    <a:lnTo>
                      <a:pt x="40561" y="187"/>
                    </a:lnTo>
                    <a:lnTo>
                      <a:pt x="40188"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9"/>
              <p:cNvSpPr/>
              <p:nvPr/>
            </p:nvSpPr>
            <p:spPr>
              <a:xfrm>
                <a:off x="2834650" y="3328600"/>
                <a:ext cx="777325" cy="1943250"/>
              </a:xfrm>
              <a:custGeom>
                <a:rect b="b" l="l" r="r" t="t"/>
                <a:pathLst>
                  <a:path extrusionOk="0" h="77730" w="31093">
                    <a:moveTo>
                      <a:pt x="30682" y="1"/>
                    </a:moveTo>
                    <a:lnTo>
                      <a:pt x="1" y="77580"/>
                    </a:lnTo>
                    <a:lnTo>
                      <a:pt x="373" y="77729"/>
                    </a:lnTo>
                    <a:lnTo>
                      <a:pt x="31092" y="187"/>
                    </a:lnTo>
                    <a:lnTo>
                      <a:pt x="3068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9"/>
              <p:cNvSpPr/>
              <p:nvPr/>
            </p:nvSpPr>
            <p:spPr>
              <a:xfrm>
                <a:off x="3145000" y="3350050"/>
                <a:ext cx="529400" cy="2022450"/>
              </a:xfrm>
              <a:custGeom>
                <a:rect b="b" l="l" r="r" t="t"/>
                <a:pathLst>
                  <a:path extrusionOk="0" h="80898" w="21176">
                    <a:moveTo>
                      <a:pt x="20766" y="0"/>
                    </a:moveTo>
                    <a:lnTo>
                      <a:pt x="1" y="80786"/>
                    </a:lnTo>
                    <a:lnTo>
                      <a:pt x="411" y="80898"/>
                    </a:lnTo>
                    <a:lnTo>
                      <a:pt x="21176" y="112"/>
                    </a:lnTo>
                    <a:lnTo>
                      <a:pt x="2076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9"/>
              <p:cNvSpPr/>
              <p:nvPr/>
            </p:nvSpPr>
            <p:spPr>
              <a:xfrm>
                <a:off x="3466550" y="3363100"/>
                <a:ext cx="272175" cy="2069975"/>
              </a:xfrm>
              <a:custGeom>
                <a:rect b="b" l="l" r="r" t="t"/>
                <a:pathLst>
                  <a:path extrusionOk="0" h="82799" w="10887">
                    <a:moveTo>
                      <a:pt x="10476" y="0"/>
                    </a:moveTo>
                    <a:lnTo>
                      <a:pt x="0" y="82762"/>
                    </a:lnTo>
                    <a:lnTo>
                      <a:pt x="410" y="82799"/>
                    </a:lnTo>
                    <a:lnTo>
                      <a:pt x="10886" y="38"/>
                    </a:lnTo>
                    <a:lnTo>
                      <a:pt x="1047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9"/>
              <p:cNvSpPr/>
              <p:nvPr/>
            </p:nvSpPr>
            <p:spPr>
              <a:xfrm>
                <a:off x="3793675" y="3367750"/>
                <a:ext cx="10275" cy="2084900"/>
              </a:xfrm>
              <a:custGeom>
                <a:rect b="b" l="l" r="r" t="t"/>
                <a:pathLst>
                  <a:path extrusionOk="0" h="83396" w="411">
                    <a:moveTo>
                      <a:pt x="1" y="1"/>
                    </a:moveTo>
                    <a:lnTo>
                      <a:pt x="1" y="83396"/>
                    </a:lnTo>
                    <a:lnTo>
                      <a:pt x="411" y="83396"/>
                    </a:lnTo>
                    <a:lnTo>
                      <a:pt x="41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7" name="Google Shape;237;p9"/>
            <p:cNvGrpSpPr/>
            <p:nvPr/>
          </p:nvGrpSpPr>
          <p:grpSpPr>
            <a:xfrm flipH="1">
              <a:off x="7862603" y="3746191"/>
              <a:ext cx="967828" cy="969730"/>
              <a:chOff x="1197125" y="239050"/>
              <a:chExt cx="5203375" cy="5213600"/>
            </a:xfrm>
          </p:grpSpPr>
          <p:sp>
            <p:nvSpPr>
              <p:cNvPr id="238" name="Google Shape;238;p9"/>
              <p:cNvSpPr/>
              <p:nvPr/>
            </p:nvSpPr>
            <p:spPr>
              <a:xfrm>
                <a:off x="3858925" y="3363100"/>
                <a:ext cx="272150" cy="2069975"/>
              </a:xfrm>
              <a:custGeom>
                <a:rect b="b" l="l" r="r" t="t"/>
                <a:pathLst>
                  <a:path extrusionOk="0" h="82799" w="10886">
                    <a:moveTo>
                      <a:pt x="410" y="0"/>
                    </a:moveTo>
                    <a:lnTo>
                      <a:pt x="0" y="38"/>
                    </a:lnTo>
                    <a:lnTo>
                      <a:pt x="10439" y="82799"/>
                    </a:lnTo>
                    <a:lnTo>
                      <a:pt x="10886" y="82762"/>
                    </a:lnTo>
                    <a:lnTo>
                      <a:pt x="410"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9"/>
              <p:cNvSpPr/>
              <p:nvPr/>
            </p:nvSpPr>
            <p:spPr>
              <a:xfrm>
                <a:off x="3923225" y="3350050"/>
                <a:ext cx="528475" cy="2022450"/>
              </a:xfrm>
              <a:custGeom>
                <a:rect b="b" l="l" r="r" t="t"/>
                <a:pathLst>
                  <a:path extrusionOk="0" h="80898" w="21139">
                    <a:moveTo>
                      <a:pt x="411" y="0"/>
                    </a:moveTo>
                    <a:lnTo>
                      <a:pt x="1" y="112"/>
                    </a:lnTo>
                    <a:lnTo>
                      <a:pt x="20765" y="80898"/>
                    </a:lnTo>
                    <a:lnTo>
                      <a:pt x="21138" y="80786"/>
                    </a:lnTo>
                    <a:lnTo>
                      <a:pt x="411"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9"/>
              <p:cNvSpPr/>
              <p:nvPr/>
            </p:nvSpPr>
            <p:spPr>
              <a:xfrm>
                <a:off x="3985675" y="3328600"/>
                <a:ext cx="777300" cy="1943250"/>
              </a:xfrm>
              <a:custGeom>
                <a:rect b="b" l="l" r="r" t="t"/>
                <a:pathLst>
                  <a:path extrusionOk="0" h="77730" w="31092">
                    <a:moveTo>
                      <a:pt x="373" y="1"/>
                    </a:moveTo>
                    <a:lnTo>
                      <a:pt x="0" y="187"/>
                    </a:lnTo>
                    <a:lnTo>
                      <a:pt x="30719" y="77729"/>
                    </a:lnTo>
                    <a:lnTo>
                      <a:pt x="31092" y="77580"/>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9"/>
              <p:cNvSpPr/>
              <p:nvPr/>
            </p:nvSpPr>
            <p:spPr>
              <a:xfrm>
                <a:off x="4045325" y="3300650"/>
                <a:ext cx="1014025" cy="1832325"/>
              </a:xfrm>
              <a:custGeom>
                <a:rect b="b" l="l" r="r" t="t"/>
                <a:pathLst>
                  <a:path extrusionOk="0" h="73293" w="40561">
                    <a:moveTo>
                      <a:pt x="373" y="1"/>
                    </a:moveTo>
                    <a:lnTo>
                      <a:pt x="0" y="187"/>
                    </a:lnTo>
                    <a:lnTo>
                      <a:pt x="40188" y="73293"/>
                    </a:lnTo>
                    <a:lnTo>
                      <a:pt x="40561" y="73106"/>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9"/>
              <p:cNvSpPr/>
              <p:nvPr/>
            </p:nvSpPr>
            <p:spPr>
              <a:xfrm>
                <a:off x="4101225" y="3265225"/>
                <a:ext cx="1234000" cy="1692550"/>
              </a:xfrm>
              <a:custGeom>
                <a:rect b="b" l="l" r="r" t="t"/>
                <a:pathLst>
                  <a:path extrusionOk="0" h="67702" w="49360">
                    <a:moveTo>
                      <a:pt x="336" y="1"/>
                    </a:moveTo>
                    <a:lnTo>
                      <a:pt x="1" y="225"/>
                    </a:lnTo>
                    <a:lnTo>
                      <a:pt x="49024" y="67701"/>
                    </a:lnTo>
                    <a:lnTo>
                      <a:pt x="49359" y="67477"/>
                    </a:lnTo>
                    <a:lnTo>
                      <a:pt x="336"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9"/>
              <p:cNvSpPr/>
              <p:nvPr/>
            </p:nvSpPr>
            <p:spPr>
              <a:xfrm>
                <a:off x="4151575" y="3222375"/>
                <a:ext cx="1435300" cy="1527550"/>
              </a:xfrm>
              <a:custGeom>
                <a:rect b="b" l="l" r="r" t="t"/>
                <a:pathLst>
                  <a:path extrusionOk="0" h="61102" w="57412">
                    <a:moveTo>
                      <a:pt x="298" y="0"/>
                    </a:moveTo>
                    <a:lnTo>
                      <a:pt x="0" y="298"/>
                    </a:lnTo>
                    <a:lnTo>
                      <a:pt x="57113" y="61102"/>
                    </a:lnTo>
                    <a:lnTo>
                      <a:pt x="57411" y="60803"/>
                    </a:lnTo>
                    <a:lnTo>
                      <a:pt x="298"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9"/>
              <p:cNvSpPr/>
              <p:nvPr/>
            </p:nvSpPr>
            <p:spPr>
              <a:xfrm>
                <a:off x="4197225" y="3174825"/>
                <a:ext cx="1613325" cy="1337450"/>
              </a:xfrm>
              <a:custGeom>
                <a:rect b="b" l="l" r="r" t="t"/>
                <a:pathLst>
                  <a:path extrusionOk="0" h="53498" w="64533">
                    <a:moveTo>
                      <a:pt x="262" y="1"/>
                    </a:moveTo>
                    <a:lnTo>
                      <a:pt x="1" y="299"/>
                    </a:lnTo>
                    <a:lnTo>
                      <a:pt x="64271" y="53497"/>
                    </a:lnTo>
                    <a:lnTo>
                      <a:pt x="64532" y="53162"/>
                    </a:lnTo>
                    <a:lnTo>
                      <a:pt x="26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9"/>
              <p:cNvSpPr/>
              <p:nvPr/>
            </p:nvSpPr>
            <p:spPr>
              <a:xfrm>
                <a:off x="4236375" y="3120775"/>
                <a:ext cx="1766150" cy="1126800"/>
              </a:xfrm>
              <a:custGeom>
                <a:rect b="b" l="l" r="r" t="t"/>
                <a:pathLst>
                  <a:path extrusionOk="0" h="45072" w="70646">
                    <a:moveTo>
                      <a:pt x="224" y="1"/>
                    </a:moveTo>
                    <a:lnTo>
                      <a:pt x="1" y="373"/>
                    </a:lnTo>
                    <a:lnTo>
                      <a:pt x="70422" y="45072"/>
                    </a:lnTo>
                    <a:lnTo>
                      <a:pt x="70646" y="44699"/>
                    </a:lnTo>
                    <a:lnTo>
                      <a:pt x="224"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9"/>
              <p:cNvSpPr/>
              <p:nvPr/>
            </p:nvSpPr>
            <p:spPr>
              <a:xfrm>
                <a:off x="4268075" y="3063000"/>
                <a:ext cx="1891025" cy="897525"/>
              </a:xfrm>
              <a:custGeom>
                <a:rect b="b" l="l" r="r" t="t"/>
                <a:pathLst>
                  <a:path extrusionOk="0" h="35901" w="75641">
                    <a:moveTo>
                      <a:pt x="186" y="0"/>
                    </a:moveTo>
                    <a:lnTo>
                      <a:pt x="0" y="410"/>
                    </a:lnTo>
                    <a:lnTo>
                      <a:pt x="75492" y="35901"/>
                    </a:lnTo>
                    <a:lnTo>
                      <a:pt x="75641" y="35528"/>
                    </a:lnTo>
                    <a:lnTo>
                      <a:pt x="18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9"/>
              <p:cNvSpPr/>
              <p:nvPr/>
            </p:nvSpPr>
            <p:spPr>
              <a:xfrm>
                <a:off x="4293225" y="3002425"/>
                <a:ext cx="1986100" cy="654275"/>
              </a:xfrm>
              <a:custGeom>
                <a:rect b="b" l="l" r="r" t="t"/>
                <a:pathLst>
                  <a:path extrusionOk="0" h="26171" w="79444">
                    <a:moveTo>
                      <a:pt x="112" y="0"/>
                    </a:moveTo>
                    <a:lnTo>
                      <a:pt x="1" y="410"/>
                    </a:lnTo>
                    <a:lnTo>
                      <a:pt x="79332" y="26170"/>
                    </a:lnTo>
                    <a:lnTo>
                      <a:pt x="79444" y="25760"/>
                    </a:lnTo>
                    <a:lnTo>
                      <a:pt x="11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9"/>
              <p:cNvSpPr/>
              <p:nvPr/>
            </p:nvSpPr>
            <p:spPr>
              <a:xfrm>
                <a:off x="4310000" y="2939025"/>
                <a:ext cx="2050425" cy="400800"/>
              </a:xfrm>
              <a:custGeom>
                <a:rect b="b" l="l" r="r" t="t"/>
                <a:pathLst>
                  <a:path extrusionOk="0" h="16032" w="82017">
                    <a:moveTo>
                      <a:pt x="75" y="1"/>
                    </a:moveTo>
                    <a:lnTo>
                      <a:pt x="1" y="411"/>
                    </a:lnTo>
                    <a:lnTo>
                      <a:pt x="81942" y="16031"/>
                    </a:lnTo>
                    <a:lnTo>
                      <a:pt x="82016" y="15621"/>
                    </a:lnTo>
                    <a:lnTo>
                      <a:pt x="75"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9"/>
              <p:cNvSpPr/>
              <p:nvPr/>
            </p:nvSpPr>
            <p:spPr>
              <a:xfrm>
                <a:off x="4318400" y="2873800"/>
                <a:ext cx="2082100" cy="141675"/>
              </a:xfrm>
              <a:custGeom>
                <a:rect b="b" l="l" r="r" t="t"/>
                <a:pathLst>
                  <a:path extrusionOk="0" h="5667" w="83284">
                    <a:moveTo>
                      <a:pt x="37" y="0"/>
                    </a:moveTo>
                    <a:lnTo>
                      <a:pt x="0" y="410"/>
                    </a:lnTo>
                    <a:lnTo>
                      <a:pt x="83283" y="5667"/>
                    </a:lnTo>
                    <a:lnTo>
                      <a:pt x="83283" y="5220"/>
                    </a:lnTo>
                    <a:lnTo>
                      <a:pt x="37"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9"/>
              <p:cNvSpPr/>
              <p:nvPr/>
            </p:nvSpPr>
            <p:spPr>
              <a:xfrm>
                <a:off x="4318400" y="2677150"/>
                <a:ext cx="2082100" cy="141675"/>
              </a:xfrm>
              <a:custGeom>
                <a:rect b="b" l="l" r="r" t="t"/>
                <a:pathLst>
                  <a:path extrusionOk="0" h="5667" w="83284">
                    <a:moveTo>
                      <a:pt x="83246" y="0"/>
                    </a:moveTo>
                    <a:lnTo>
                      <a:pt x="0" y="5257"/>
                    </a:lnTo>
                    <a:lnTo>
                      <a:pt x="37" y="5667"/>
                    </a:lnTo>
                    <a:lnTo>
                      <a:pt x="83283" y="410"/>
                    </a:lnTo>
                    <a:lnTo>
                      <a:pt x="8324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9"/>
              <p:cNvSpPr/>
              <p:nvPr/>
            </p:nvSpPr>
            <p:spPr>
              <a:xfrm>
                <a:off x="4310000" y="2352800"/>
                <a:ext cx="2050425" cy="400800"/>
              </a:xfrm>
              <a:custGeom>
                <a:rect b="b" l="l" r="r" t="t"/>
                <a:pathLst>
                  <a:path extrusionOk="0" h="16032" w="82017">
                    <a:moveTo>
                      <a:pt x="81942" y="1"/>
                    </a:moveTo>
                    <a:lnTo>
                      <a:pt x="1" y="15621"/>
                    </a:lnTo>
                    <a:lnTo>
                      <a:pt x="75" y="16031"/>
                    </a:lnTo>
                    <a:lnTo>
                      <a:pt x="82016" y="411"/>
                    </a:lnTo>
                    <a:lnTo>
                      <a:pt x="8194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9"/>
              <p:cNvSpPr/>
              <p:nvPr/>
            </p:nvSpPr>
            <p:spPr>
              <a:xfrm>
                <a:off x="4293225" y="2035925"/>
                <a:ext cx="1986100" cy="654300"/>
              </a:xfrm>
              <a:custGeom>
                <a:rect b="b" l="l" r="r" t="t"/>
                <a:pathLst>
                  <a:path extrusionOk="0" h="26172" w="79444">
                    <a:moveTo>
                      <a:pt x="79332" y="1"/>
                    </a:moveTo>
                    <a:lnTo>
                      <a:pt x="1" y="25761"/>
                    </a:lnTo>
                    <a:lnTo>
                      <a:pt x="112" y="26171"/>
                    </a:lnTo>
                    <a:lnTo>
                      <a:pt x="79444" y="374"/>
                    </a:lnTo>
                    <a:lnTo>
                      <a:pt x="7933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9"/>
              <p:cNvSpPr/>
              <p:nvPr/>
            </p:nvSpPr>
            <p:spPr>
              <a:xfrm>
                <a:off x="4268075" y="1731175"/>
                <a:ext cx="1891975" cy="897525"/>
              </a:xfrm>
              <a:custGeom>
                <a:rect b="b" l="l" r="r" t="t"/>
                <a:pathLst>
                  <a:path extrusionOk="0" h="35901" w="75679">
                    <a:moveTo>
                      <a:pt x="75492" y="0"/>
                    </a:moveTo>
                    <a:lnTo>
                      <a:pt x="0" y="35528"/>
                    </a:lnTo>
                    <a:lnTo>
                      <a:pt x="186" y="35901"/>
                    </a:lnTo>
                    <a:lnTo>
                      <a:pt x="75678" y="410"/>
                    </a:lnTo>
                    <a:lnTo>
                      <a:pt x="7549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9"/>
              <p:cNvSpPr/>
              <p:nvPr/>
            </p:nvSpPr>
            <p:spPr>
              <a:xfrm>
                <a:off x="4236375" y="1445050"/>
                <a:ext cx="1766150" cy="1126800"/>
              </a:xfrm>
              <a:custGeom>
                <a:rect b="b" l="l" r="r" t="t"/>
                <a:pathLst>
                  <a:path extrusionOk="0" h="45072" w="70646">
                    <a:moveTo>
                      <a:pt x="70422" y="0"/>
                    </a:moveTo>
                    <a:lnTo>
                      <a:pt x="1" y="44699"/>
                    </a:lnTo>
                    <a:lnTo>
                      <a:pt x="224" y="45072"/>
                    </a:lnTo>
                    <a:lnTo>
                      <a:pt x="70646" y="373"/>
                    </a:lnTo>
                    <a:lnTo>
                      <a:pt x="7042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9"/>
              <p:cNvSpPr/>
              <p:nvPr/>
            </p:nvSpPr>
            <p:spPr>
              <a:xfrm>
                <a:off x="4197225" y="1180350"/>
                <a:ext cx="1613325" cy="1337450"/>
              </a:xfrm>
              <a:custGeom>
                <a:rect b="b" l="l" r="r" t="t"/>
                <a:pathLst>
                  <a:path extrusionOk="0" h="53498" w="64533">
                    <a:moveTo>
                      <a:pt x="64271" y="1"/>
                    </a:moveTo>
                    <a:lnTo>
                      <a:pt x="1" y="53199"/>
                    </a:lnTo>
                    <a:lnTo>
                      <a:pt x="262" y="53498"/>
                    </a:lnTo>
                    <a:lnTo>
                      <a:pt x="64532" y="336"/>
                    </a:lnTo>
                    <a:lnTo>
                      <a:pt x="6427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9"/>
              <p:cNvSpPr/>
              <p:nvPr/>
            </p:nvSpPr>
            <p:spPr>
              <a:xfrm>
                <a:off x="4151575" y="942700"/>
                <a:ext cx="1435300" cy="1527575"/>
              </a:xfrm>
              <a:custGeom>
                <a:rect b="b" l="l" r="r" t="t"/>
                <a:pathLst>
                  <a:path extrusionOk="0" h="61103" w="57412">
                    <a:moveTo>
                      <a:pt x="57113" y="1"/>
                    </a:moveTo>
                    <a:lnTo>
                      <a:pt x="0" y="60804"/>
                    </a:lnTo>
                    <a:lnTo>
                      <a:pt x="336" y="61102"/>
                    </a:lnTo>
                    <a:lnTo>
                      <a:pt x="57411" y="262"/>
                    </a:lnTo>
                    <a:lnTo>
                      <a:pt x="5711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9"/>
              <p:cNvSpPr/>
              <p:nvPr/>
            </p:nvSpPr>
            <p:spPr>
              <a:xfrm>
                <a:off x="4101225" y="733925"/>
                <a:ext cx="1234000" cy="1693475"/>
              </a:xfrm>
              <a:custGeom>
                <a:rect b="b" l="l" r="r" t="t"/>
                <a:pathLst>
                  <a:path extrusionOk="0" h="67739" w="49360">
                    <a:moveTo>
                      <a:pt x="49024" y="1"/>
                    </a:moveTo>
                    <a:lnTo>
                      <a:pt x="1" y="67515"/>
                    </a:lnTo>
                    <a:lnTo>
                      <a:pt x="336" y="67738"/>
                    </a:lnTo>
                    <a:lnTo>
                      <a:pt x="49359" y="262"/>
                    </a:lnTo>
                    <a:lnTo>
                      <a:pt x="49024"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9"/>
              <p:cNvSpPr/>
              <p:nvPr/>
            </p:nvSpPr>
            <p:spPr>
              <a:xfrm>
                <a:off x="4045325" y="559650"/>
                <a:ext cx="1014025" cy="1832325"/>
              </a:xfrm>
              <a:custGeom>
                <a:rect b="b" l="l" r="r" t="t"/>
                <a:pathLst>
                  <a:path extrusionOk="0" h="73293" w="40561">
                    <a:moveTo>
                      <a:pt x="40188" y="1"/>
                    </a:moveTo>
                    <a:lnTo>
                      <a:pt x="0" y="73106"/>
                    </a:lnTo>
                    <a:lnTo>
                      <a:pt x="373" y="73293"/>
                    </a:lnTo>
                    <a:lnTo>
                      <a:pt x="40561" y="187"/>
                    </a:lnTo>
                    <a:lnTo>
                      <a:pt x="40188"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9"/>
              <p:cNvSpPr/>
              <p:nvPr/>
            </p:nvSpPr>
            <p:spPr>
              <a:xfrm>
                <a:off x="3985675" y="420775"/>
                <a:ext cx="777300" cy="1942325"/>
              </a:xfrm>
              <a:custGeom>
                <a:rect b="b" l="l" r="r" t="t"/>
                <a:pathLst>
                  <a:path extrusionOk="0" h="77693" w="31092">
                    <a:moveTo>
                      <a:pt x="30719" y="1"/>
                    </a:moveTo>
                    <a:lnTo>
                      <a:pt x="0" y="77543"/>
                    </a:lnTo>
                    <a:lnTo>
                      <a:pt x="410" y="77692"/>
                    </a:lnTo>
                    <a:lnTo>
                      <a:pt x="31092" y="150"/>
                    </a:lnTo>
                    <a:lnTo>
                      <a:pt x="30719"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9"/>
              <p:cNvSpPr/>
              <p:nvPr/>
            </p:nvSpPr>
            <p:spPr>
              <a:xfrm>
                <a:off x="3923225" y="320125"/>
                <a:ext cx="528475" cy="2022450"/>
              </a:xfrm>
              <a:custGeom>
                <a:rect b="b" l="l" r="r" t="t"/>
                <a:pathLst>
                  <a:path extrusionOk="0" h="80898" w="21139">
                    <a:moveTo>
                      <a:pt x="20765" y="1"/>
                    </a:moveTo>
                    <a:lnTo>
                      <a:pt x="1" y="80786"/>
                    </a:lnTo>
                    <a:lnTo>
                      <a:pt x="411" y="80898"/>
                    </a:lnTo>
                    <a:lnTo>
                      <a:pt x="21138" y="112"/>
                    </a:lnTo>
                    <a:lnTo>
                      <a:pt x="20765"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9"/>
              <p:cNvSpPr/>
              <p:nvPr/>
            </p:nvSpPr>
            <p:spPr>
              <a:xfrm>
                <a:off x="3858925" y="259550"/>
                <a:ext cx="272150" cy="2069975"/>
              </a:xfrm>
              <a:custGeom>
                <a:rect b="b" l="l" r="r" t="t"/>
                <a:pathLst>
                  <a:path extrusionOk="0" h="82799" w="10886">
                    <a:moveTo>
                      <a:pt x="10439" y="0"/>
                    </a:moveTo>
                    <a:lnTo>
                      <a:pt x="0" y="82762"/>
                    </a:lnTo>
                    <a:lnTo>
                      <a:pt x="410" y="82799"/>
                    </a:lnTo>
                    <a:lnTo>
                      <a:pt x="10886" y="38"/>
                    </a:lnTo>
                    <a:lnTo>
                      <a:pt x="10439"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9"/>
              <p:cNvSpPr/>
              <p:nvPr/>
            </p:nvSpPr>
            <p:spPr>
              <a:xfrm>
                <a:off x="3793675" y="239050"/>
                <a:ext cx="10275" cy="2085825"/>
              </a:xfrm>
              <a:custGeom>
                <a:rect b="b" l="l" r="r" t="t"/>
                <a:pathLst>
                  <a:path extrusionOk="0" h="83433" w="411">
                    <a:moveTo>
                      <a:pt x="1" y="0"/>
                    </a:moveTo>
                    <a:lnTo>
                      <a:pt x="1" y="83433"/>
                    </a:lnTo>
                    <a:lnTo>
                      <a:pt x="411" y="83433"/>
                    </a:lnTo>
                    <a:lnTo>
                      <a:pt x="411"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9"/>
              <p:cNvSpPr/>
              <p:nvPr/>
            </p:nvSpPr>
            <p:spPr>
              <a:xfrm>
                <a:off x="3466550" y="259550"/>
                <a:ext cx="272175" cy="2069975"/>
              </a:xfrm>
              <a:custGeom>
                <a:rect b="b" l="l" r="r" t="t"/>
                <a:pathLst>
                  <a:path extrusionOk="0" h="82799" w="10887">
                    <a:moveTo>
                      <a:pt x="448" y="0"/>
                    </a:moveTo>
                    <a:lnTo>
                      <a:pt x="0" y="38"/>
                    </a:lnTo>
                    <a:lnTo>
                      <a:pt x="10476" y="82799"/>
                    </a:lnTo>
                    <a:lnTo>
                      <a:pt x="10886" y="82762"/>
                    </a:lnTo>
                    <a:lnTo>
                      <a:pt x="448"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9"/>
              <p:cNvSpPr/>
              <p:nvPr/>
            </p:nvSpPr>
            <p:spPr>
              <a:xfrm>
                <a:off x="3145000" y="320125"/>
                <a:ext cx="529400" cy="2022450"/>
              </a:xfrm>
              <a:custGeom>
                <a:rect b="b" l="l" r="r" t="t"/>
                <a:pathLst>
                  <a:path extrusionOk="0" h="80898" w="21176">
                    <a:moveTo>
                      <a:pt x="411" y="1"/>
                    </a:moveTo>
                    <a:lnTo>
                      <a:pt x="1" y="112"/>
                    </a:lnTo>
                    <a:lnTo>
                      <a:pt x="20766" y="80898"/>
                    </a:lnTo>
                    <a:lnTo>
                      <a:pt x="21176" y="80786"/>
                    </a:lnTo>
                    <a:lnTo>
                      <a:pt x="41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9"/>
              <p:cNvSpPr/>
              <p:nvPr/>
            </p:nvSpPr>
            <p:spPr>
              <a:xfrm>
                <a:off x="2834650" y="420775"/>
                <a:ext cx="777325" cy="1942325"/>
              </a:xfrm>
              <a:custGeom>
                <a:rect b="b" l="l" r="r" t="t"/>
                <a:pathLst>
                  <a:path extrusionOk="0" h="77693" w="31093">
                    <a:moveTo>
                      <a:pt x="373" y="1"/>
                    </a:moveTo>
                    <a:lnTo>
                      <a:pt x="1" y="150"/>
                    </a:lnTo>
                    <a:lnTo>
                      <a:pt x="30682" y="77692"/>
                    </a:lnTo>
                    <a:lnTo>
                      <a:pt x="31092" y="77543"/>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9"/>
              <p:cNvSpPr/>
              <p:nvPr/>
            </p:nvSpPr>
            <p:spPr>
              <a:xfrm>
                <a:off x="2538275" y="559650"/>
                <a:ext cx="1014050" cy="1832325"/>
              </a:xfrm>
              <a:custGeom>
                <a:rect b="b" l="l" r="r" t="t"/>
                <a:pathLst>
                  <a:path extrusionOk="0" h="73293" w="40562">
                    <a:moveTo>
                      <a:pt x="373" y="1"/>
                    </a:moveTo>
                    <a:lnTo>
                      <a:pt x="1" y="187"/>
                    </a:lnTo>
                    <a:lnTo>
                      <a:pt x="40188" y="73293"/>
                    </a:lnTo>
                    <a:lnTo>
                      <a:pt x="40561" y="73069"/>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9"/>
              <p:cNvSpPr/>
              <p:nvPr/>
            </p:nvSpPr>
            <p:spPr>
              <a:xfrm>
                <a:off x="2262400" y="733925"/>
                <a:ext cx="1234000" cy="1693475"/>
              </a:xfrm>
              <a:custGeom>
                <a:rect b="b" l="l" r="r" t="t"/>
                <a:pathLst>
                  <a:path extrusionOk="0" h="67739" w="49360">
                    <a:moveTo>
                      <a:pt x="336" y="1"/>
                    </a:moveTo>
                    <a:lnTo>
                      <a:pt x="1" y="262"/>
                    </a:lnTo>
                    <a:lnTo>
                      <a:pt x="49024" y="67738"/>
                    </a:lnTo>
                    <a:lnTo>
                      <a:pt x="49359" y="67477"/>
                    </a:lnTo>
                    <a:lnTo>
                      <a:pt x="336"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9"/>
              <p:cNvSpPr/>
              <p:nvPr/>
            </p:nvSpPr>
            <p:spPr>
              <a:xfrm>
                <a:off x="2010775" y="942700"/>
                <a:ext cx="1435300" cy="1527575"/>
              </a:xfrm>
              <a:custGeom>
                <a:rect b="b" l="l" r="r" t="t"/>
                <a:pathLst>
                  <a:path extrusionOk="0" h="61103" w="57412">
                    <a:moveTo>
                      <a:pt x="299" y="1"/>
                    </a:moveTo>
                    <a:lnTo>
                      <a:pt x="0" y="299"/>
                    </a:lnTo>
                    <a:lnTo>
                      <a:pt x="57076" y="61102"/>
                    </a:lnTo>
                    <a:lnTo>
                      <a:pt x="57411" y="60804"/>
                    </a:lnTo>
                    <a:lnTo>
                      <a:pt x="299"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9"/>
              <p:cNvSpPr/>
              <p:nvPr/>
            </p:nvSpPr>
            <p:spPr>
              <a:xfrm>
                <a:off x="1787100" y="1180350"/>
                <a:ext cx="1613300" cy="1337450"/>
              </a:xfrm>
              <a:custGeom>
                <a:rect b="b" l="l" r="r" t="t"/>
                <a:pathLst>
                  <a:path extrusionOk="0" h="53498" w="64532">
                    <a:moveTo>
                      <a:pt x="261" y="1"/>
                    </a:moveTo>
                    <a:lnTo>
                      <a:pt x="0" y="336"/>
                    </a:lnTo>
                    <a:lnTo>
                      <a:pt x="64271" y="53498"/>
                    </a:lnTo>
                    <a:lnTo>
                      <a:pt x="64532" y="53199"/>
                    </a:lnTo>
                    <a:lnTo>
                      <a:pt x="26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9"/>
              <p:cNvSpPr/>
              <p:nvPr/>
            </p:nvSpPr>
            <p:spPr>
              <a:xfrm>
                <a:off x="1595100" y="1445050"/>
                <a:ext cx="1766150" cy="1126800"/>
              </a:xfrm>
              <a:custGeom>
                <a:rect b="b" l="l" r="r" t="t"/>
                <a:pathLst>
                  <a:path extrusionOk="0" h="45072" w="70646">
                    <a:moveTo>
                      <a:pt x="224" y="0"/>
                    </a:moveTo>
                    <a:lnTo>
                      <a:pt x="0" y="373"/>
                    </a:lnTo>
                    <a:lnTo>
                      <a:pt x="70422" y="45072"/>
                    </a:lnTo>
                    <a:lnTo>
                      <a:pt x="70646" y="44699"/>
                    </a:lnTo>
                    <a:lnTo>
                      <a:pt x="224"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9"/>
              <p:cNvSpPr/>
              <p:nvPr/>
            </p:nvSpPr>
            <p:spPr>
              <a:xfrm>
                <a:off x="1437600" y="1732100"/>
                <a:ext cx="1891975" cy="896600"/>
              </a:xfrm>
              <a:custGeom>
                <a:rect b="b" l="l" r="r" t="t"/>
                <a:pathLst>
                  <a:path extrusionOk="0" h="35864" w="75679">
                    <a:moveTo>
                      <a:pt x="187" y="1"/>
                    </a:moveTo>
                    <a:lnTo>
                      <a:pt x="0" y="373"/>
                    </a:lnTo>
                    <a:lnTo>
                      <a:pt x="75492" y="35864"/>
                    </a:lnTo>
                    <a:lnTo>
                      <a:pt x="75678" y="35491"/>
                    </a:lnTo>
                    <a:lnTo>
                      <a:pt x="187"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9"/>
              <p:cNvSpPr/>
              <p:nvPr/>
            </p:nvSpPr>
            <p:spPr>
              <a:xfrm>
                <a:off x="1318300" y="2035925"/>
                <a:ext cx="1986100" cy="654300"/>
              </a:xfrm>
              <a:custGeom>
                <a:rect b="b" l="l" r="r" t="t"/>
                <a:pathLst>
                  <a:path extrusionOk="0" h="26172" w="79444">
                    <a:moveTo>
                      <a:pt x="112" y="1"/>
                    </a:moveTo>
                    <a:lnTo>
                      <a:pt x="0" y="411"/>
                    </a:lnTo>
                    <a:lnTo>
                      <a:pt x="79332" y="26171"/>
                    </a:lnTo>
                    <a:lnTo>
                      <a:pt x="79444" y="25761"/>
                    </a:lnTo>
                    <a:lnTo>
                      <a:pt x="11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9"/>
              <p:cNvSpPr/>
              <p:nvPr/>
            </p:nvSpPr>
            <p:spPr>
              <a:xfrm>
                <a:off x="1237200" y="2352800"/>
                <a:ext cx="2050425" cy="400800"/>
              </a:xfrm>
              <a:custGeom>
                <a:rect b="b" l="l" r="r" t="t"/>
                <a:pathLst>
                  <a:path extrusionOk="0" h="16032" w="82017">
                    <a:moveTo>
                      <a:pt x="76" y="1"/>
                    </a:moveTo>
                    <a:lnTo>
                      <a:pt x="1" y="411"/>
                    </a:lnTo>
                    <a:lnTo>
                      <a:pt x="81942" y="16031"/>
                    </a:lnTo>
                    <a:lnTo>
                      <a:pt x="82017" y="15621"/>
                    </a:lnTo>
                    <a:lnTo>
                      <a:pt x="76"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9"/>
              <p:cNvSpPr/>
              <p:nvPr/>
            </p:nvSpPr>
            <p:spPr>
              <a:xfrm>
                <a:off x="1197125" y="2677150"/>
                <a:ext cx="2082125" cy="141675"/>
              </a:xfrm>
              <a:custGeom>
                <a:rect b="b" l="l" r="r" t="t"/>
                <a:pathLst>
                  <a:path extrusionOk="0" h="5667" w="83285">
                    <a:moveTo>
                      <a:pt x="38" y="0"/>
                    </a:moveTo>
                    <a:lnTo>
                      <a:pt x="1" y="410"/>
                    </a:lnTo>
                    <a:lnTo>
                      <a:pt x="83247" y="5667"/>
                    </a:lnTo>
                    <a:lnTo>
                      <a:pt x="83284" y="5257"/>
                    </a:lnTo>
                    <a:lnTo>
                      <a:pt x="38"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9"/>
              <p:cNvSpPr/>
              <p:nvPr/>
            </p:nvSpPr>
            <p:spPr>
              <a:xfrm>
                <a:off x="1197125" y="2873800"/>
                <a:ext cx="2081175" cy="141675"/>
              </a:xfrm>
              <a:custGeom>
                <a:rect b="b" l="l" r="r" t="t"/>
                <a:pathLst>
                  <a:path extrusionOk="0" h="5667" w="83247">
                    <a:moveTo>
                      <a:pt x="83247" y="0"/>
                    </a:moveTo>
                    <a:lnTo>
                      <a:pt x="1" y="5220"/>
                    </a:lnTo>
                    <a:lnTo>
                      <a:pt x="1" y="5667"/>
                    </a:lnTo>
                    <a:lnTo>
                      <a:pt x="83247" y="410"/>
                    </a:lnTo>
                    <a:lnTo>
                      <a:pt x="83247"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9"/>
              <p:cNvSpPr/>
              <p:nvPr/>
            </p:nvSpPr>
            <p:spPr>
              <a:xfrm>
                <a:off x="1237200" y="2939025"/>
                <a:ext cx="2050425" cy="400800"/>
              </a:xfrm>
              <a:custGeom>
                <a:rect b="b" l="l" r="r" t="t"/>
                <a:pathLst>
                  <a:path extrusionOk="0" h="16032" w="82017">
                    <a:moveTo>
                      <a:pt x="81942" y="1"/>
                    </a:moveTo>
                    <a:lnTo>
                      <a:pt x="1" y="15621"/>
                    </a:lnTo>
                    <a:lnTo>
                      <a:pt x="76" y="16031"/>
                    </a:lnTo>
                    <a:lnTo>
                      <a:pt x="82017" y="411"/>
                    </a:lnTo>
                    <a:lnTo>
                      <a:pt x="8194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9"/>
              <p:cNvSpPr/>
              <p:nvPr/>
            </p:nvSpPr>
            <p:spPr>
              <a:xfrm>
                <a:off x="1318300" y="3002425"/>
                <a:ext cx="1986100" cy="654275"/>
              </a:xfrm>
              <a:custGeom>
                <a:rect b="b" l="l" r="r" t="t"/>
                <a:pathLst>
                  <a:path extrusionOk="0" h="26171" w="79444">
                    <a:moveTo>
                      <a:pt x="79332" y="0"/>
                    </a:moveTo>
                    <a:lnTo>
                      <a:pt x="0" y="25760"/>
                    </a:lnTo>
                    <a:lnTo>
                      <a:pt x="112" y="26170"/>
                    </a:lnTo>
                    <a:lnTo>
                      <a:pt x="79444" y="410"/>
                    </a:lnTo>
                    <a:lnTo>
                      <a:pt x="7933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9"/>
              <p:cNvSpPr/>
              <p:nvPr/>
            </p:nvSpPr>
            <p:spPr>
              <a:xfrm>
                <a:off x="1437600" y="3063925"/>
                <a:ext cx="1891975" cy="896600"/>
              </a:xfrm>
              <a:custGeom>
                <a:rect b="b" l="l" r="r" t="t"/>
                <a:pathLst>
                  <a:path extrusionOk="0" h="35864" w="75679">
                    <a:moveTo>
                      <a:pt x="75492" y="0"/>
                    </a:moveTo>
                    <a:lnTo>
                      <a:pt x="0" y="35491"/>
                    </a:lnTo>
                    <a:lnTo>
                      <a:pt x="187" y="35864"/>
                    </a:lnTo>
                    <a:lnTo>
                      <a:pt x="75678" y="373"/>
                    </a:lnTo>
                    <a:lnTo>
                      <a:pt x="7549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9"/>
              <p:cNvSpPr/>
              <p:nvPr/>
            </p:nvSpPr>
            <p:spPr>
              <a:xfrm>
                <a:off x="1595100" y="3120775"/>
                <a:ext cx="1766150" cy="1126800"/>
              </a:xfrm>
              <a:custGeom>
                <a:rect b="b" l="l" r="r" t="t"/>
                <a:pathLst>
                  <a:path extrusionOk="0" h="45072" w="70646">
                    <a:moveTo>
                      <a:pt x="70422" y="1"/>
                    </a:moveTo>
                    <a:lnTo>
                      <a:pt x="0" y="44699"/>
                    </a:lnTo>
                    <a:lnTo>
                      <a:pt x="224" y="45072"/>
                    </a:lnTo>
                    <a:lnTo>
                      <a:pt x="70646" y="373"/>
                    </a:lnTo>
                    <a:lnTo>
                      <a:pt x="7042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9"/>
              <p:cNvSpPr/>
              <p:nvPr/>
            </p:nvSpPr>
            <p:spPr>
              <a:xfrm>
                <a:off x="1787100" y="3174825"/>
                <a:ext cx="1613300" cy="1337450"/>
              </a:xfrm>
              <a:custGeom>
                <a:rect b="b" l="l" r="r" t="t"/>
                <a:pathLst>
                  <a:path extrusionOk="0" h="53498" w="64532">
                    <a:moveTo>
                      <a:pt x="64271" y="1"/>
                    </a:moveTo>
                    <a:lnTo>
                      <a:pt x="0" y="53162"/>
                    </a:lnTo>
                    <a:lnTo>
                      <a:pt x="261" y="53497"/>
                    </a:lnTo>
                    <a:lnTo>
                      <a:pt x="64532" y="299"/>
                    </a:lnTo>
                    <a:lnTo>
                      <a:pt x="6427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9"/>
              <p:cNvSpPr/>
              <p:nvPr/>
            </p:nvSpPr>
            <p:spPr>
              <a:xfrm>
                <a:off x="2010775" y="3222375"/>
                <a:ext cx="1435300" cy="1527550"/>
              </a:xfrm>
              <a:custGeom>
                <a:rect b="b" l="l" r="r" t="t"/>
                <a:pathLst>
                  <a:path extrusionOk="0" h="61102" w="57412">
                    <a:moveTo>
                      <a:pt x="57076" y="0"/>
                    </a:moveTo>
                    <a:lnTo>
                      <a:pt x="0" y="60803"/>
                    </a:lnTo>
                    <a:lnTo>
                      <a:pt x="299" y="61102"/>
                    </a:lnTo>
                    <a:lnTo>
                      <a:pt x="57411" y="298"/>
                    </a:lnTo>
                    <a:lnTo>
                      <a:pt x="5707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9"/>
              <p:cNvSpPr/>
              <p:nvPr/>
            </p:nvSpPr>
            <p:spPr>
              <a:xfrm>
                <a:off x="2262400" y="3265225"/>
                <a:ext cx="1234000" cy="1692550"/>
              </a:xfrm>
              <a:custGeom>
                <a:rect b="b" l="l" r="r" t="t"/>
                <a:pathLst>
                  <a:path extrusionOk="0" h="67702" w="49360">
                    <a:moveTo>
                      <a:pt x="49024" y="1"/>
                    </a:moveTo>
                    <a:lnTo>
                      <a:pt x="1" y="67477"/>
                    </a:lnTo>
                    <a:lnTo>
                      <a:pt x="336" y="67701"/>
                    </a:lnTo>
                    <a:lnTo>
                      <a:pt x="49359" y="225"/>
                    </a:lnTo>
                    <a:lnTo>
                      <a:pt x="49024"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9"/>
              <p:cNvSpPr/>
              <p:nvPr/>
            </p:nvSpPr>
            <p:spPr>
              <a:xfrm>
                <a:off x="2538275" y="3300650"/>
                <a:ext cx="1014050" cy="1832325"/>
              </a:xfrm>
              <a:custGeom>
                <a:rect b="b" l="l" r="r" t="t"/>
                <a:pathLst>
                  <a:path extrusionOk="0" h="73293" w="40562">
                    <a:moveTo>
                      <a:pt x="40188" y="1"/>
                    </a:moveTo>
                    <a:lnTo>
                      <a:pt x="1" y="73106"/>
                    </a:lnTo>
                    <a:lnTo>
                      <a:pt x="373" y="73293"/>
                    </a:lnTo>
                    <a:lnTo>
                      <a:pt x="40561" y="187"/>
                    </a:lnTo>
                    <a:lnTo>
                      <a:pt x="40188"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9"/>
              <p:cNvSpPr/>
              <p:nvPr/>
            </p:nvSpPr>
            <p:spPr>
              <a:xfrm>
                <a:off x="2834650" y="3328600"/>
                <a:ext cx="777325" cy="1943250"/>
              </a:xfrm>
              <a:custGeom>
                <a:rect b="b" l="l" r="r" t="t"/>
                <a:pathLst>
                  <a:path extrusionOk="0" h="77730" w="31093">
                    <a:moveTo>
                      <a:pt x="30682" y="1"/>
                    </a:moveTo>
                    <a:lnTo>
                      <a:pt x="1" y="77580"/>
                    </a:lnTo>
                    <a:lnTo>
                      <a:pt x="373" y="77729"/>
                    </a:lnTo>
                    <a:lnTo>
                      <a:pt x="31092" y="187"/>
                    </a:lnTo>
                    <a:lnTo>
                      <a:pt x="3068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9"/>
              <p:cNvSpPr/>
              <p:nvPr/>
            </p:nvSpPr>
            <p:spPr>
              <a:xfrm>
                <a:off x="3145000" y="3350050"/>
                <a:ext cx="529400" cy="2022450"/>
              </a:xfrm>
              <a:custGeom>
                <a:rect b="b" l="l" r="r" t="t"/>
                <a:pathLst>
                  <a:path extrusionOk="0" h="80898" w="21176">
                    <a:moveTo>
                      <a:pt x="20766" y="0"/>
                    </a:moveTo>
                    <a:lnTo>
                      <a:pt x="1" y="80786"/>
                    </a:lnTo>
                    <a:lnTo>
                      <a:pt x="411" y="80898"/>
                    </a:lnTo>
                    <a:lnTo>
                      <a:pt x="21176" y="112"/>
                    </a:lnTo>
                    <a:lnTo>
                      <a:pt x="2076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9"/>
              <p:cNvSpPr/>
              <p:nvPr/>
            </p:nvSpPr>
            <p:spPr>
              <a:xfrm>
                <a:off x="3466550" y="3363100"/>
                <a:ext cx="272175" cy="2069975"/>
              </a:xfrm>
              <a:custGeom>
                <a:rect b="b" l="l" r="r" t="t"/>
                <a:pathLst>
                  <a:path extrusionOk="0" h="82799" w="10887">
                    <a:moveTo>
                      <a:pt x="10476" y="0"/>
                    </a:moveTo>
                    <a:lnTo>
                      <a:pt x="0" y="82762"/>
                    </a:lnTo>
                    <a:lnTo>
                      <a:pt x="410" y="82799"/>
                    </a:lnTo>
                    <a:lnTo>
                      <a:pt x="10886" y="38"/>
                    </a:lnTo>
                    <a:lnTo>
                      <a:pt x="1047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9"/>
              <p:cNvSpPr/>
              <p:nvPr/>
            </p:nvSpPr>
            <p:spPr>
              <a:xfrm>
                <a:off x="3793675" y="3367750"/>
                <a:ext cx="10275" cy="2084900"/>
              </a:xfrm>
              <a:custGeom>
                <a:rect b="b" l="l" r="r" t="t"/>
                <a:pathLst>
                  <a:path extrusionOk="0" h="83396" w="411">
                    <a:moveTo>
                      <a:pt x="1" y="1"/>
                    </a:moveTo>
                    <a:lnTo>
                      <a:pt x="1" y="83396"/>
                    </a:lnTo>
                    <a:lnTo>
                      <a:pt x="411" y="83396"/>
                    </a:lnTo>
                    <a:lnTo>
                      <a:pt x="41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88" name="Shape 288"/>
        <p:cNvGrpSpPr/>
        <p:nvPr/>
      </p:nvGrpSpPr>
      <p:grpSpPr>
        <a:xfrm>
          <a:off x="0" y="0"/>
          <a:ext cx="0" cy="0"/>
          <a:chOff x="0" y="0"/>
          <a:chExt cx="0" cy="0"/>
        </a:xfrm>
      </p:grpSpPr>
      <p:sp>
        <p:nvSpPr>
          <p:cNvPr id="289" name="Google Shape;289;p10"/>
          <p:cNvSpPr/>
          <p:nvPr>
            <p:ph idx="2" type="pic"/>
          </p:nvPr>
        </p:nvSpPr>
        <p:spPr>
          <a:xfrm>
            <a:off x="0" y="0"/>
            <a:ext cx="9144000" cy="5143500"/>
          </a:xfrm>
          <a:prstGeom prst="rect">
            <a:avLst/>
          </a:prstGeom>
          <a:noFill/>
          <a:ln>
            <a:noFill/>
          </a:ln>
        </p:spPr>
      </p:sp>
      <p:sp>
        <p:nvSpPr>
          <p:cNvPr id="290" name="Google Shape;290;p10"/>
          <p:cNvSpPr txBox="1"/>
          <p:nvPr>
            <p:ph type="title"/>
          </p:nvPr>
        </p:nvSpPr>
        <p:spPr>
          <a:xfrm>
            <a:off x="720000" y="539500"/>
            <a:ext cx="7704000" cy="478200"/>
          </a:xfrm>
          <a:prstGeom prst="rect">
            <a:avLst/>
          </a:prstGeom>
          <a:solidFill>
            <a:schemeClr val="lt1"/>
          </a:solidFill>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heme" Target="../theme/theme1.xml"/><Relationship Id="rId25" Type="http://schemas.openxmlformats.org/officeDocument/2006/relationships/slideLayout" Target="../slideLayouts/slideLayout25.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539500"/>
            <a:ext cx="7717500" cy="4782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1pPr>
            <a:lvl2pPr lvl="1"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2pPr>
            <a:lvl3pPr lvl="2"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3pPr>
            <a:lvl4pPr lvl="3"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4pPr>
            <a:lvl5pPr lvl="4"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5pPr>
            <a:lvl6pPr lvl="5"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6pPr>
            <a:lvl7pPr lvl="6"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7pPr>
            <a:lvl8pPr lvl="7"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8pPr>
            <a:lvl9pPr lvl="8"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9pPr>
          </a:lstStyle>
          <a:p/>
        </p:txBody>
      </p:sp>
      <p:sp>
        <p:nvSpPr>
          <p:cNvPr id="7" name="Google Shape;7;p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04800" lvl="0" marL="457200">
              <a:lnSpc>
                <a:spcPct val="100000"/>
              </a:lnSpc>
              <a:spcBef>
                <a:spcPts val="0"/>
              </a:spcBef>
              <a:spcAft>
                <a:spcPts val="0"/>
              </a:spcAft>
              <a:buClr>
                <a:schemeClr val="dk1"/>
              </a:buClr>
              <a:buSzPts val="1200"/>
              <a:buFont typeface="Work Sans"/>
              <a:buChar char="●"/>
              <a:defRPr sz="1200">
                <a:solidFill>
                  <a:schemeClr val="dk1"/>
                </a:solidFill>
                <a:latin typeface="Work Sans"/>
                <a:ea typeface="Work Sans"/>
                <a:cs typeface="Work Sans"/>
                <a:sym typeface="Work Sans"/>
              </a:defRPr>
            </a:lvl1pPr>
            <a:lvl2pPr indent="-304800" lvl="1" marL="914400">
              <a:lnSpc>
                <a:spcPct val="100000"/>
              </a:lnSpc>
              <a:spcBef>
                <a:spcPts val="0"/>
              </a:spcBef>
              <a:spcAft>
                <a:spcPts val="0"/>
              </a:spcAft>
              <a:buClr>
                <a:schemeClr val="dk1"/>
              </a:buClr>
              <a:buSzPts val="1200"/>
              <a:buFont typeface="Work Sans"/>
              <a:buChar char="○"/>
              <a:defRPr sz="1200">
                <a:solidFill>
                  <a:schemeClr val="dk1"/>
                </a:solidFill>
                <a:latin typeface="Work Sans"/>
                <a:ea typeface="Work Sans"/>
                <a:cs typeface="Work Sans"/>
                <a:sym typeface="Work Sans"/>
              </a:defRPr>
            </a:lvl2pPr>
            <a:lvl3pPr indent="-304800" lvl="2" marL="1371600">
              <a:lnSpc>
                <a:spcPct val="100000"/>
              </a:lnSpc>
              <a:spcBef>
                <a:spcPts val="0"/>
              </a:spcBef>
              <a:spcAft>
                <a:spcPts val="0"/>
              </a:spcAft>
              <a:buClr>
                <a:schemeClr val="dk1"/>
              </a:buClr>
              <a:buSzPts val="1200"/>
              <a:buFont typeface="Work Sans"/>
              <a:buChar char="■"/>
              <a:defRPr sz="1200">
                <a:solidFill>
                  <a:schemeClr val="dk1"/>
                </a:solidFill>
                <a:latin typeface="Work Sans"/>
                <a:ea typeface="Work Sans"/>
                <a:cs typeface="Work Sans"/>
                <a:sym typeface="Work Sans"/>
              </a:defRPr>
            </a:lvl3pPr>
            <a:lvl4pPr indent="-304800" lvl="3" marL="1828800">
              <a:lnSpc>
                <a:spcPct val="100000"/>
              </a:lnSpc>
              <a:spcBef>
                <a:spcPts val="0"/>
              </a:spcBef>
              <a:spcAft>
                <a:spcPts val="0"/>
              </a:spcAft>
              <a:buClr>
                <a:schemeClr val="dk1"/>
              </a:buClr>
              <a:buSzPts val="1200"/>
              <a:buFont typeface="Work Sans"/>
              <a:buChar char="●"/>
              <a:defRPr sz="1200">
                <a:solidFill>
                  <a:schemeClr val="dk1"/>
                </a:solidFill>
                <a:latin typeface="Work Sans"/>
                <a:ea typeface="Work Sans"/>
                <a:cs typeface="Work Sans"/>
                <a:sym typeface="Work Sans"/>
              </a:defRPr>
            </a:lvl4pPr>
            <a:lvl5pPr indent="-304800" lvl="4" marL="2286000">
              <a:lnSpc>
                <a:spcPct val="100000"/>
              </a:lnSpc>
              <a:spcBef>
                <a:spcPts val="0"/>
              </a:spcBef>
              <a:spcAft>
                <a:spcPts val="0"/>
              </a:spcAft>
              <a:buClr>
                <a:schemeClr val="dk1"/>
              </a:buClr>
              <a:buSzPts val="1200"/>
              <a:buFont typeface="Work Sans"/>
              <a:buChar char="○"/>
              <a:defRPr sz="1200">
                <a:solidFill>
                  <a:schemeClr val="dk1"/>
                </a:solidFill>
                <a:latin typeface="Work Sans"/>
                <a:ea typeface="Work Sans"/>
                <a:cs typeface="Work Sans"/>
                <a:sym typeface="Work Sans"/>
              </a:defRPr>
            </a:lvl5pPr>
            <a:lvl6pPr indent="-304800" lvl="5" marL="2743200">
              <a:lnSpc>
                <a:spcPct val="100000"/>
              </a:lnSpc>
              <a:spcBef>
                <a:spcPts val="0"/>
              </a:spcBef>
              <a:spcAft>
                <a:spcPts val="0"/>
              </a:spcAft>
              <a:buClr>
                <a:schemeClr val="dk1"/>
              </a:buClr>
              <a:buSzPts val="1200"/>
              <a:buFont typeface="Work Sans"/>
              <a:buChar char="■"/>
              <a:defRPr sz="1200">
                <a:solidFill>
                  <a:schemeClr val="dk1"/>
                </a:solidFill>
                <a:latin typeface="Work Sans"/>
                <a:ea typeface="Work Sans"/>
                <a:cs typeface="Work Sans"/>
                <a:sym typeface="Work Sans"/>
              </a:defRPr>
            </a:lvl6pPr>
            <a:lvl7pPr indent="-304800" lvl="6" marL="3200400">
              <a:lnSpc>
                <a:spcPct val="100000"/>
              </a:lnSpc>
              <a:spcBef>
                <a:spcPts val="0"/>
              </a:spcBef>
              <a:spcAft>
                <a:spcPts val="0"/>
              </a:spcAft>
              <a:buClr>
                <a:schemeClr val="dk1"/>
              </a:buClr>
              <a:buSzPts val="1200"/>
              <a:buFont typeface="Work Sans"/>
              <a:buChar char="●"/>
              <a:defRPr sz="1200">
                <a:solidFill>
                  <a:schemeClr val="dk1"/>
                </a:solidFill>
                <a:latin typeface="Work Sans"/>
                <a:ea typeface="Work Sans"/>
                <a:cs typeface="Work Sans"/>
                <a:sym typeface="Work Sans"/>
              </a:defRPr>
            </a:lvl7pPr>
            <a:lvl8pPr indent="-304800" lvl="7" marL="3657600">
              <a:lnSpc>
                <a:spcPct val="100000"/>
              </a:lnSpc>
              <a:spcBef>
                <a:spcPts val="0"/>
              </a:spcBef>
              <a:spcAft>
                <a:spcPts val="0"/>
              </a:spcAft>
              <a:buClr>
                <a:schemeClr val="dk1"/>
              </a:buClr>
              <a:buSzPts val="1200"/>
              <a:buFont typeface="Work Sans"/>
              <a:buChar char="○"/>
              <a:defRPr sz="1200">
                <a:solidFill>
                  <a:schemeClr val="dk1"/>
                </a:solidFill>
                <a:latin typeface="Work Sans"/>
                <a:ea typeface="Work Sans"/>
                <a:cs typeface="Work Sans"/>
                <a:sym typeface="Work Sans"/>
              </a:defRPr>
            </a:lvl8pPr>
            <a:lvl9pPr indent="-304800" lvl="8" marL="4114800">
              <a:lnSpc>
                <a:spcPct val="100000"/>
              </a:lnSpc>
              <a:spcBef>
                <a:spcPts val="0"/>
              </a:spcBef>
              <a:spcAft>
                <a:spcPts val="0"/>
              </a:spcAft>
              <a:buClr>
                <a:schemeClr val="dk1"/>
              </a:buClr>
              <a:buSzPts val="1200"/>
              <a:buFont typeface="Work Sans"/>
              <a:buChar char="■"/>
              <a:defRPr sz="1200">
                <a:solidFill>
                  <a:schemeClr val="dk1"/>
                </a:solidFill>
                <a:latin typeface="Work Sans"/>
                <a:ea typeface="Work Sans"/>
                <a:cs typeface="Work Sans"/>
                <a:sym typeface="Work Sans"/>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2.png"/><Relationship Id="rId5"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3.jpg"/><Relationship Id="rId4" Type="http://schemas.openxmlformats.org/officeDocument/2006/relationships/image" Target="../media/image6.jpg"/><Relationship Id="rId5" Type="http://schemas.openxmlformats.org/officeDocument/2006/relationships/image" Target="../media/image1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hyperlink" Target="https://doi.org/10.1177/0032329216638053" TargetMode="External"/><Relationship Id="rId4" Type="http://schemas.openxmlformats.org/officeDocument/2006/relationships/hyperlink" Target="https://doi.org/10.1590/S1678-69712008000200007" TargetMode="External"/><Relationship Id="rId5" Type="http://schemas.openxmlformats.org/officeDocument/2006/relationships/hyperlink" Target="http://dx.doi.org/10.1590/S0104-44782007000100009" TargetMode="External"/><Relationship Id="rId6" Type="http://schemas.openxmlformats.org/officeDocument/2006/relationships/hyperlink" Target="http://hdl.handle.net/10419/264891"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xml"/><Relationship Id="rId3"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6"/>
        </a:solidFill>
      </p:bgPr>
    </p:bg>
    <p:spTree>
      <p:nvGrpSpPr>
        <p:cNvPr id="529" name="Shape 529"/>
        <p:cNvGrpSpPr/>
        <p:nvPr/>
      </p:nvGrpSpPr>
      <p:grpSpPr>
        <a:xfrm>
          <a:off x="0" y="0"/>
          <a:ext cx="0" cy="0"/>
          <a:chOff x="0" y="0"/>
          <a:chExt cx="0" cy="0"/>
        </a:xfrm>
      </p:grpSpPr>
      <p:sp>
        <p:nvSpPr>
          <p:cNvPr id="530" name="Google Shape;530;p27"/>
          <p:cNvSpPr txBox="1"/>
          <p:nvPr>
            <p:ph type="ctrTitle"/>
          </p:nvPr>
        </p:nvSpPr>
        <p:spPr>
          <a:xfrm>
            <a:off x="539725" y="1081963"/>
            <a:ext cx="7473000" cy="2429700"/>
          </a:xfrm>
          <a:prstGeom prst="rect">
            <a:avLst/>
          </a:prstGeom>
          <a:ln cap="flat" cmpd="sng" w="9525">
            <a:solidFill>
              <a:schemeClr val="lt1"/>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rPr lang="en" sz="4800"/>
              <a:t>Atitudes Empresariais e Internacionalização </a:t>
            </a:r>
            <a:r>
              <a:rPr lang="en" sz="2500">
                <a:latin typeface="Poppins Medium"/>
                <a:ea typeface="Poppins Medium"/>
                <a:cs typeface="Poppins Medium"/>
                <a:sym typeface="Poppins Medium"/>
              </a:rPr>
              <a:t>um estudo de grandes empresas brasileiras</a:t>
            </a:r>
            <a:endParaRPr sz="2500">
              <a:latin typeface="Poppins Medium"/>
              <a:ea typeface="Poppins Medium"/>
              <a:cs typeface="Poppins Medium"/>
              <a:sym typeface="Poppins Medium"/>
            </a:endParaRPr>
          </a:p>
        </p:txBody>
      </p:sp>
      <p:sp>
        <p:nvSpPr>
          <p:cNvPr id="531" name="Google Shape;531;p27"/>
          <p:cNvSpPr txBox="1"/>
          <p:nvPr>
            <p:ph idx="1" type="subTitle"/>
          </p:nvPr>
        </p:nvSpPr>
        <p:spPr>
          <a:xfrm>
            <a:off x="713225" y="3805275"/>
            <a:ext cx="7351500" cy="610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Tales Mançano (FFLCH-USP), Graduando em Ciências Sociais</a:t>
            </a:r>
            <a:endParaRPr/>
          </a:p>
          <a:p>
            <a:pPr indent="0" lvl="0" marL="0" rtl="0" algn="l">
              <a:spcBef>
                <a:spcPts val="0"/>
              </a:spcBef>
              <a:spcAft>
                <a:spcPts val="0"/>
              </a:spcAft>
              <a:buNone/>
            </a:pPr>
            <a:r>
              <a:rPr lang="en"/>
              <a:t>Bolsista FAPESP.</a:t>
            </a:r>
            <a:r>
              <a:rPr b="1" lang="en"/>
              <a:t> Orientador: </a:t>
            </a:r>
            <a:r>
              <a:rPr lang="en"/>
              <a:t>André Vereta Nahoum</a:t>
            </a:r>
            <a:endParaRPr/>
          </a:p>
        </p:txBody>
      </p:sp>
      <p:cxnSp>
        <p:nvCxnSpPr>
          <p:cNvPr id="532" name="Google Shape;532;p27"/>
          <p:cNvCxnSpPr/>
          <p:nvPr/>
        </p:nvCxnSpPr>
        <p:spPr>
          <a:xfrm>
            <a:off x="847725" y="3648075"/>
            <a:ext cx="2886000" cy="0"/>
          </a:xfrm>
          <a:prstGeom prst="straightConnector1">
            <a:avLst/>
          </a:prstGeom>
          <a:noFill/>
          <a:ln cap="flat" cmpd="sng" w="19050">
            <a:solidFill>
              <a:schemeClr val="dk1"/>
            </a:solidFill>
            <a:prstDash val="solid"/>
            <a:round/>
            <a:headEnd len="med" w="med" type="none"/>
            <a:tailEnd len="med" w="med" type="none"/>
          </a:ln>
        </p:spPr>
      </p:cxnSp>
      <p:pic>
        <p:nvPicPr>
          <p:cNvPr descr="Parceiros e Apoiadores — Rede de Estudos Socioeconômicos e Ambientais da  Amazônia" id="533" name="Google Shape;533;p27"/>
          <p:cNvPicPr preferRelativeResize="0"/>
          <p:nvPr/>
        </p:nvPicPr>
        <p:blipFill>
          <a:blip r:embed="rId3">
            <a:alphaModFix/>
          </a:blip>
          <a:stretch>
            <a:fillRect/>
          </a:stretch>
        </p:blipFill>
        <p:spPr>
          <a:xfrm>
            <a:off x="6506500" y="3061850"/>
            <a:ext cx="2696775" cy="2096425"/>
          </a:xfrm>
          <a:prstGeom prst="rect">
            <a:avLst/>
          </a:prstGeom>
          <a:noFill/>
          <a:ln>
            <a:noFill/>
          </a:ln>
        </p:spPr>
      </p:pic>
      <p:pic>
        <p:nvPicPr>
          <p:cNvPr id="534" name="Google Shape;534;p27"/>
          <p:cNvPicPr preferRelativeResize="0"/>
          <p:nvPr/>
        </p:nvPicPr>
        <p:blipFill rotWithShape="1">
          <a:blip r:embed="rId4">
            <a:alphaModFix/>
          </a:blip>
          <a:srcRect b="0" l="0" r="29103" t="0"/>
          <a:stretch/>
        </p:blipFill>
        <p:spPr>
          <a:xfrm>
            <a:off x="539727" y="302875"/>
            <a:ext cx="6565800" cy="924525"/>
          </a:xfrm>
          <a:prstGeom prst="rect">
            <a:avLst/>
          </a:prstGeom>
          <a:noFill/>
          <a:ln>
            <a:noFill/>
          </a:ln>
        </p:spPr>
      </p:pic>
      <p:pic>
        <p:nvPicPr>
          <p:cNvPr id="535" name="Google Shape;535;p27"/>
          <p:cNvPicPr preferRelativeResize="0"/>
          <p:nvPr/>
        </p:nvPicPr>
        <p:blipFill>
          <a:blip r:embed="rId5">
            <a:alphaModFix/>
          </a:blip>
          <a:stretch>
            <a:fillRect/>
          </a:stretch>
        </p:blipFill>
        <p:spPr>
          <a:xfrm>
            <a:off x="7941525" y="272500"/>
            <a:ext cx="985275" cy="9852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36"/>
          <p:cNvSpPr txBox="1"/>
          <p:nvPr/>
        </p:nvSpPr>
        <p:spPr>
          <a:xfrm>
            <a:off x="310900" y="3089775"/>
            <a:ext cx="2082900" cy="71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Fundação em Goiás</a:t>
            </a:r>
            <a:endParaRPr sz="1200">
              <a:latin typeface="Montserrat Medium"/>
              <a:ea typeface="Montserrat Medium"/>
              <a:cs typeface="Montserrat Medium"/>
              <a:sym typeface="Montserrat Medium"/>
            </a:endParaRPr>
          </a:p>
        </p:txBody>
      </p:sp>
      <p:sp>
        <p:nvSpPr>
          <p:cNvPr id="675" name="Google Shape;675;p36"/>
          <p:cNvSpPr txBox="1"/>
          <p:nvPr/>
        </p:nvSpPr>
        <p:spPr>
          <a:xfrm>
            <a:off x="3441825" y="3089775"/>
            <a:ext cx="2165400" cy="71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Compra da Swift Foods nos Estados Unidos</a:t>
            </a:r>
            <a:endParaRPr sz="1200">
              <a:latin typeface="Montserrat Medium"/>
              <a:ea typeface="Montserrat Medium"/>
              <a:cs typeface="Montserrat Medium"/>
              <a:sym typeface="Montserrat Medium"/>
            </a:endParaRPr>
          </a:p>
        </p:txBody>
      </p:sp>
      <p:sp>
        <p:nvSpPr>
          <p:cNvPr id="676" name="Google Shape;676;p36"/>
          <p:cNvSpPr txBox="1"/>
          <p:nvPr/>
        </p:nvSpPr>
        <p:spPr>
          <a:xfrm>
            <a:off x="6397850" y="3089775"/>
            <a:ext cx="2597700" cy="71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Compras na Austrália, Brasil (Seara), Bélgica, Reino Unido, entre outros países</a:t>
            </a:r>
            <a:endParaRPr sz="1200">
              <a:latin typeface="Montserrat Medium"/>
              <a:ea typeface="Montserrat Medium"/>
              <a:cs typeface="Montserrat Medium"/>
              <a:sym typeface="Montserrat Medium"/>
            </a:endParaRPr>
          </a:p>
        </p:txBody>
      </p:sp>
      <p:sp>
        <p:nvSpPr>
          <p:cNvPr id="677" name="Google Shape;677;p36"/>
          <p:cNvSpPr txBox="1"/>
          <p:nvPr/>
        </p:nvSpPr>
        <p:spPr>
          <a:xfrm>
            <a:off x="1668250" y="1336125"/>
            <a:ext cx="2540400" cy="717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Compra da Swift Argentina</a:t>
            </a:r>
            <a:endParaRPr sz="1200">
              <a:latin typeface="Montserrat Medium"/>
              <a:ea typeface="Montserrat Medium"/>
              <a:cs typeface="Montserrat Medium"/>
              <a:sym typeface="Montserrat Medium"/>
            </a:endParaRPr>
          </a:p>
        </p:txBody>
      </p:sp>
      <p:sp>
        <p:nvSpPr>
          <p:cNvPr id="678" name="Google Shape;678;p36"/>
          <p:cNvSpPr txBox="1"/>
          <p:nvPr/>
        </p:nvSpPr>
        <p:spPr>
          <a:xfrm>
            <a:off x="4577175" y="1336125"/>
            <a:ext cx="3066900" cy="717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Compra da </a:t>
            </a:r>
            <a:r>
              <a:rPr lang="en" sz="1200">
                <a:latin typeface="Montserrat Medium"/>
                <a:ea typeface="Montserrat Medium"/>
                <a:cs typeface="Montserrat Medium"/>
                <a:sym typeface="Montserrat Medium"/>
              </a:rPr>
              <a:t>'Pilgrim's Pride' nos EUA e Bertim no Brasil</a:t>
            </a:r>
            <a:endParaRPr sz="1200">
              <a:latin typeface="Montserrat Medium"/>
              <a:ea typeface="Montserrat Medium"/>
              <a:cs typeface="Montserrat Medium"/>
              <a:sym typeface="Montserrat Medium"/>
            </a:endParaRPr>
          </a:p>
          <a:p>
            <a:pPr indent="0" lvl="0" marL="0" rtl="0" algn="ctr">
              <a:spcBef>
                <a:spcPts val="0"/>
              </a:spcBef>
              <a:spcAft>
                <a:spcPts val="0"/>
              </a:spcAft>
              <a:buNone/>
            </a:pPr>
            <a:r>
              <a:rPr lang="en" sz="1200">
                <a:latin typeface="Montserrat Medium"/>
                <a:ea typeface="Montserrat Medium"/>
                <a:cs typeface="Montserrat Medium"/>
                <a:sym typeface="Montserrat Medium"/>
              </a:rPr>
              <a:t>Se torna maior do setor no mundo.</a:t>
            </a:r>
            <a:endParaRPr sz="1200">
              <a:latin typeface="Montserrat Medium"/>
              <a:ea typeface="Montserrat Medium"/>
              <a:cs typeface="Montserrat Medium"/>
              <a:sym typeface="Montserrat Medium"/>
            </a:endParaRPr>
          </a:p>
        </p:txBody>
      </p:sp>
      <p:cxnSp>
        <p:nvCxnSpPr>
          <p:cNvPr id="679" name="Google Shape;679;p36"/>
          <p:cNvCxnSpPr>
            <a:stCxn id="680" idx="2"/>
            <a:endCxn id="674" idx="0"/>
          </p:cNvCxnSpPr>
          <p:nvPr/>
        </p:nvCxnSpPr>
        <p:spPr>
          <a:xfrm>
            <a:off x="1352350" y="27754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681" name="Google Shape;681;p36"/>
          <p:cNvCxnSpPr>
            <a:stCxn id="682" idx="0"/>
            <a:endCxn id="677" idx="2"/>
          </p:cNvCxnSpPr>
          <p:nvPr/>
        </p:nvCxnSpPr>
        <p:spPr>
          <a:xfrm rot="10800000">
            <a:off x="2938438" y="20536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683" name="Google Shape;683;p36"/>
          <p:cNvCxnSpPr>
            <a:stCxn id="684" idx="2"/>
            <a:endCxn id="675" idx="0"/>
          </p:cNvCxnSpPr>
          <p:nvPr/>
        </p:nvCxnSpPr>
        <p:spPr>
          <a:xfrm>
            <a:off x="4524525" y="27754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685" name="Google Shape;685;p36"/>
          <p:cNvCxnSpPr>
            <a:stCxn id="686" idx="0"/>
            <a:endCxn id="678" idx="2"/>
          </p:cNvCxnSpPr>
          <p:nvPr/>
        </p:nvCxnSpPr>
        <p:spPr>
          <a:xfrm rot="10800000">
            <a:off x="6110613" y="20536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687" name="Google Shape;687;p36"/>
          <p:cNvCxnSpPr>
            <a:stCxn id="688" idx="2"/>
            <a:endCxn id="676" idx="0"/>
          </p:cNvCxnSpPr>
          <p:nvPr/>
        </p:nvCxnSpPr>
        <p:spPr>
          <a:xfrm>
            <a:off x="7696700" y="27754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689" name="Google Shape;689;p36"/>
          <p:cNvCxnSpPr>
            <a:stCxn id="680" idx="3"/>
            <a:endCxn id="682" idx="1"/>
          </p:cNvCxnSpPr>
          <p:nvPr/>
        </p:nvCxnSpPr>
        <p:spPr>
          <a:xfrm>
            <a:off x="1949800" y="2571738"/>
            <a:ext cx="391200" cy="0"/>
          </a:xfrm>
          <a:prstGeom prst="straightConnector1">
            <a:avLst/>
          </a:prstGeom>
          <a:noFill/>
          <a:ln cap="flat" cmpd="sng" w="19050">
            <a:solidFill>
              <a:srgbClr val="98878F"/>
            </a:solidFill>
            <a:prstDash val="solid"/>
            <a:round/>
            <a:headEnd len="med" w="med" type="none"/>
            <a:tailEnd len="med" w="med" type="none"/>
          </a:ln>
        </p:spPr>
      </p:cxnSp>
      <p:cxnSp>
        <p:nvCxnSpPr>
          <p:cNvPr id="690" name="Google Shape;690;p36"/>
          <p:cNvCxnSpPr>
            <a:stCxn id="682" idx="3"/>
            <a:endCxn id="684" idx="1"/>
          </p:cNvCxnSpPr>
          <p:nvPr/>
        </p:nvCxnSpPr>
        <p:spPr>
          <a:xfrm>
            <a:off x="3535888" y="2571738"/>
            <a:ext cx="391200" cy="0"/>
          </a:xfrm>
          <a:prstGeom prst="straightConnector1">
            <a:avLst/>
          </a:prstGeom>
          <a:noFill/>
          <a:ln cap="flat" cmpd="sng" w="19050">
            <a:solidFill>
              <a:srgbClr val="98878F"/>
            </a:solidFill>
            <a:prstDash val="solid"/>
            <a:round/>
            <a:headEnd len="med" w="med" type="none"/>
            <a:tailEnd len="med" w="med" type="none"/>
          </a:ln>
        </p:spPr>
      </p:cxnSp>
      <p:cxnSp>
        <p:nvCxnSpPr>
          <p:cNvPr id="691" name="Google Shape;691;p36"/>
          <p:cNvCxnSpPr>
            <a:stCxn id="684" idx="3"/>
            <a:endCxn id="686" idx="1"/>
          </p:cNvCxnSpPr>
          <p:nvPr/>
        </p:nvCxnSpPr>
        <p:spPr>
          <a:xfrm>
            <a:off x="5121975" y="2571738"/>
            <a:ext cx="391200" cy="0"/>
          </a:xfrm>
          <a:prstGeom prst="straightConnector1">
            <a:avLst/>
          </a:prstGeom>
          <a:noFill/>
          <a:ln cap="flat" cmpd="sng" w="19050">
            <a:solidFill>
              <a:srgbClr val="98878F"/>
            </a:solidFill>
            <a:prstDash val="solid"/>
            <a:round/>
            <a:headEnd len="med" w="med" type="none"/>
            <a:tailEnd len="med" w="med" type="none"/>
          </a:ln>
        </p:spPr>
      </p:cxnSp>
      <p:cxnSp>
        <p:nvCxnSpPr>
          <p:cNvPr id="692" name="Google Shape;692;p36"/>
          <p:cNvCxnSpPr>
            <a:stCxn id="686" idx="3"/>
            <a:endCxn id="688" idx="1"/>
          </p:cNvCxnSpPr>
          <p:nvPr/>
        </p:nvCxnSpPr>
        <p:spPr>
          <a:xfrm>
            <a:off x="6708063" y="2571738"/>
            <a:ext cx="391200" cy="0"/>
          </a:xfrm>
          <a:prstGeom prst="straightConnector1">
            <a:avLst/>
          </a:prstGeom>
          <a:noFill/>
          <a:ln cap="flat" cmpd="sng" w="19050">
            <a:solidFill>
              <a:srgbClr val="98878F"/>
            </a:solidFill>
            <a:prstDash val="solid"/>
            <a:round/>
            <a:headEnd len="med" w="med" type="none"/>
            <a:tailEnd len="med" w="med" type="none"/>
          </a:ln>
        </p:spPr>
      </p:cxnSp>
      <p:sp>
        <p:nvSpPr>
          <p:cNvPr id="680" name="Google Shape;680;p36"/>
          <p:cNvSpPr/>
          <p:nvPr/>
        </p:nvSpPr>
        <p:spPr>
          <a:xfrm>
            <a:off x="754900" y="2368038"/>
            <a:ext cx="1194900" cy="407400"/>
          </a:xfrm>
          <a:prstGeom prst="rect">
            <a:avLst/>
          </a:prstGeom>
          <a:gradFill>
            <a:gsLst>
              <a:gs pos="0">
                <a:srgbClr val="494E6B"/>
              </a:gs>
              <a:gs pos="100000">
                <a:srgbClr val="98878F"/>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1953</a:t>
            </a:r>
            <a:endParaRPr sz="1600">
              <a:solidFill>
                <a:srgbClr val="FFFFFF"/>
              </a:solidFill>
              <a:latin typeface="Montserrat SemiBold"/>
              <a:ea typeface="Montserrat SemiBold"/>
              <a:cs typeface="Montserrat SemiBold"/>
              <a:sym typeface="Montserrat SemiBold"/>
            </a:endParaRPr>
          </a:p>
        </p:txBody>
      </p:sp>
      <p:sp>
        <p:nvSpPr>
          <p:cNvPr id="682" name="Google Shape;682;p36"/>
          <p:cNvSpPr/>
          <p:nvPr/>
        </p:nvSpPr>
        <p:spPr>
          <a:xfrm>
            <a:off x="2340988" y="2368038"/>
            <a:ext cx="1194900" cy="407400"/>
          </a:xfrm>
          <a:prstGeom prst="rect">
            <a:avLst/>
          </a:prstGeom>
          <a:gradFill>
            <a:gsLst>
              <a:gs pos="0">
                <a:srgbClr val="98878F"/>
              </a:gs>
              <a:gs pos="100000">
                <a:srgbClr val="985E6D"/>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2005</a:t>
            </a:r>
            <a:endParaRPr sz="1600">
              <a:solidFill>
                <a:srgbClr val="FFFFFF"/>
              </a:solidFill>
              <a:latin typeface="Montserrat SemiBold"/>
              <a:ea typeface="Montserrat SemiBold"/>
              <a:cs typeface="Montserrat SemiBold"/>
              <a:sym typeface="Montserrat SemiBold"/>
            </a:endParaRPr>
          </a:p>
        </p:txBody>
      </p:sp>
      <p:sp>
        <p:nvSpPr>
          <p:cNvPr id="684" name="Google Shape;684;p36"/>
          <p:cNvSpPr/>
          <p:nvPr/>
        </p:nvSpPr>
        <p:spPr>
          <a:xfrm>
            <a:off x="3927075" y="2368038"/>
            <a:ext cx="1194900" cy="407400"/>
          </a:xfrm>
          <a:prstGeom prst="rect">
            <a:avLst/>
          </a:prstGeom>
          <a:gradFill>
            <a:gsLst>
              <a:gs pos="0">
                <a:srgbClr val="985E6D"/>
              </a:gs>
              <a:gs pos="100000">
                <a:srgbClr val="000000"/>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2007</a:t>
            </a:r>
            <a:endParaRPr sz="1600">
              <a:solidFill>
                <a:srgbClr val="FFFFFF"/>
              </a:solidFill>
              <a:latin typeface="Montserrat SemiBold"/>
              <a:ea typeface="Montserrat SemiBold"/>
              <a:cs typeface="Montserrat SemiBold"/>
              <a:sym typeface="Montserrat SemiBold"/>
            </a:endParaRPr>
          </a:p>
        </p:txBody>
      </p:sp>
      <p:sp>
        <p:nvSpPr>
          <p:cNvPr id="686" name="Google Shape;686;p36"/>
          <p:cNvSpPr/>
          <p:nvPr/>
        </p:nvSpPr>
        <p:spPr>
          <a:xfrm>
            <a:off x="5513163" y="2368038"/>
            <a:ext cx="1194900" cy="407400"/>
          </a:xfrm>
          <a:prstGeom prst="rect">
            <a:avLst/>
          </a:prstGeom>
          <a:gradFill>
            <a:gsLst>
              <a:gs pos="0">
                <a:srgbClr val="192231"/>
              </a:gs>
              <a:gs pos="100000">
                <a:srgbClr val="494E6B"/>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2009</a:t>
            </a:r>
            <a:endParaRPr sz="1600">
              <a:solidFill>
                <a:srgbClr val="FFFFFF"/>
              </a:solidFill>
              <a:latin typeface="Montserrat SemiBold"/>
              <a:ea typeface="Montserrat SemiBold"/>
              <a:cs typeface="Montserrat SemiBold"/>
              <a:sym typeface="Montserrat SemiBold"/>
            </a:endParaRPr>
          </a:p>
        </p:txBody>
      </p:sp>
      <p:sp>
        <p:nvSpPr>
          <p:cNvPr id="688" name="Google Shape;688;p36"/>
          <p:cNvSpPr/>
          <p:nvPr/>
        </p:nvSpPr>
        <p:spPr>
          <a:xfrm>
            <a:off x="7099250" y="2368038"/>
            <a:ext cx="1194900" cy="407400"/>
          </a:xfrm>
          <a:prstGeom prst="rect">
            <a:avLst/>
          </a:prstGeom>
          <a:gradFill>
            <a:gsLst>
              <a:gs pos="0">
                <a:srgbClr val="494E6B"/>
              </a:gs>
              <a:gs pos="100000">
                <a:srgbClr val="98878F"/>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2010-14</a:t>
            </a:r>
            <a:endParaRPr sz="1600">
              <a:solidFill>
                <a:srgbClr val="FFFFFF"/>
              </a:solidFill>
              <a:latin typeface="Montserrat SemiBold"/>
              <a:ea typeface="Montserrat SemiBold"/>
              <a:cs typeface="Montserrat SemiBold"/>
              <a:sym typeface="Montserrat SemiBold"/>
            </a:endParaRPr>
          </a:p>
        </p:txBody>
      </p:sp>
      <p:sp>
        <p:nvSpPr>
          <p:cNvPr id="693" name="Google Shape;693;p36"/>
          <p:cNvSpPr txBox="1"/>
          <p:nvPr>
            <p:ph idx="4294967295" type="title"/>
          </p:nvPr>
        </p:nvSpPr>
        <p:spPr>
          <a:xfrm>
            <a:off x="2498096" y="392790"/>
            <a:ext cx="4147800" cy="111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solidFill>
                  <a:schemeClr val="accent2"/>
                </a:solidFill>
                <a:latin typeface="Poppins SemiBold"/>
                <a:ea typeface="Poppins SemiBold"/>
                <a:cs typeface="Poppins SemiBold"/>
                <a:sym typeface="Poppins SemiBold"/>
              </a:rPr>
              <a:t>JBS</a:t>
            </a:r>
            <a:endParaRPr sz="3600">
              <a:solidFill>
                <a:schemeClr val="accent2"/>
              </a:solidFill>
            </a:endParaRPr>
          </a:p>
        </p:txBody>
      </p:sp>
      <p:sp>
        <p:nvSpPr>
          <p:cNvPr id="694" name="Google Shape;694;p36"/>
          <p:cNvSpPr txBox="1"/>
          <p:nvPr>
            <p:ph idx="4294967295" type="title"/>
          </p:nvPr>
        </p:nvSpPr>
        <p:spPr>
          <a:xfrm>
            <a:off x="2498096" y="392790"/>
            <a:ext cx="4147800" cy="111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solidFill>
                  <a:schemeClr val="accent2"/>
                </a:solidFill>
                <a:latin typeface="Poppins SemiBold"/>
                <a:ea typeface="Poppins SemiBold"/>
                <a:cs typeface="Poppins SemiBold"/>
                <a:sym typeface="Poppins SemiBold"/>
              </a:rPr>
              <a:t>JBS</a:t>
            </a:r>
            <a:endParaRPr sz="3600">
              <a:solidFill>
                <a:schemeClr val="accent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pic>
        <p:nvPicPr>
          <p:cNvPr id="699" name="Google Shape;699;p37"/>
          <p:cNvPicPr preferRelativeResize="0"/>
          <p:nvPr/>
        </p:nvPicPr>
        <p:blipFill>
          <a:blip r:embed="rId3">
            <a:alphaModFix/>
          </a:blip>
          <a:stretch>
            <a:fillRect/>
          </a:stretch>
        </p:blipFill>
        <p:spPr>
          <a:xfrm>
            <a:off x="0" y="0"/>
            <a:ext cx="9144000" cy="5189217"/>
          </a:xfrm>
          <a:prstGeom prst="rect">
            <a:avLst/>
          </a:prstGeom>
          <a:noFill/>
          <a:ln>
            <a:noFill/>
          </a:ln>
        </p:spPr>
      </p:pic>
      <p:pic>
        <p:nvPicPr>
          <p:cNvPr descr="Braskem Logo – PNG e Vetor – Download de Logo" id="700" name="Google Shape;700;p37"/>
          <p:cNvPicPr preferRelativeResize="0"/>
          <p:nvPr/>
        </p:nvPicPr>
        <p:blipFill>
          <a:blip r:embed="rId4">
            <a:alphaModFix/>
          </a:blip>
          <a:stretch>
            <a:fillRect/>
          </a:stretch>
        </p:blipFill>
        <p:spPr>
          <a:xfrm>
            <a:off x="2549512" y="214650"/>
            <a:ext cx="4044974" cy="12154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sp>
        <p:nvSpPr>
          <p:cNvPr id="705" name="Google Shape;705;p38"/>
          <p:cNvSpPr txBox="1"/>
          <p:nvPr/>
        </p:nvSpPr>
        <p:spPr>
          <a:xfrm>
            <a:off x="310900" y="3089775"/>
            <a:ext cx="2082900" cy="71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Criação da Odebrecht Química</a:t>
            </a:r>
            <a:endParaRPr sz="1200">
              <a:latin typeface="Montserrat Medium"/>
              <a:ea typeface="Montserrat Medium"/>
              <a:cs typeface="Montserrat Medium"/>
              <a:sym typeface="Montserrat Medium"/>
            </a:endParaRPr>
          </a:p>
        </p:txBody>
      </p:sp>
      <p:sp>
        <p:nvSpPr>
          <p:cNvPr id="706" name="Google Shape;706;p38"/>
          <p:cNvSpPr txBox="1"/>
          <p:nvPr/>
        </p:nvSpPr>
        <p:spPr>
          <a:xfrm>
            <a:off x="3441825" y="3089775"/>
            <a:ext cx="2165400" cy="71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Compra da Suzano Petroquímica pela Petrobras</a:t>
            </a:r>
            <a:endParaRPr sz="1200">
              <a:latin typeface="Montserrat Medium"/>
              <a:ea typeface="Montserrat Medium"/>
              <a:cs typeface="Montserrat Medium"/>
              <a:sym typeface="Montserrat Medium"/>
            </a:endParaRPr>
          </a:p>
        </p:txBody>
      </p:sp>
      <p:sp>
        <p:nvSpPr>
          <p:cNvPr id="707" name="Google Shape;707;p38"/>
          <p:cNvSpPr txBox="1"/>
          <p:nvPr/>
        </p:nvSpPr>
        <p:spPr>
          <a:xfrm>
            <a:off x="6397850" y="3089775"/>
            <a:ext cx="2597700" cy="71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Aquisição de ativos da Dow </a:t>
            </a:r>
            <a:r>
              <a:rPr lang="en" sz="1200">
                <a:latin typeface="Montserrat Medium"/>
                <a:ea typeface="Montserrat Medium"/>
                <a:cs typeface="Montserrat Medium"/>
                <a:sym typeface="Montserrat Medium"/>
              </a:rPr>
              <a:t>Chemical</a:t>
            </a:r>
            <a:r>
              <a:rPr lang="en" sz="1200">
                <a:latin typeface="Montserrat Medium"/>
                <a:ea typeface="Montserrat Medium"/>
                <a:cs typeface="Montserrat Medium"/>
                <a:sym typeface="Montserrat Medium"/>
              </a:rPr>
              <a:t> nos EUA</a:t>
            </a:r>
            <a:endParaRPr sz="1200">
              <a:latin typeface="Montserrat Medium"/>
              <a:ea typeface="Montserrat Medium"/>
              <a:cs typeface="Montserrat Medium"/>
              <a:sym typeface="Montserrat Medium"/>
            </a:endParaRPr>
          </a:p>
        </p:txBody>
      </p:sp>
      <p:sp>
        <p:nvSpPr>
          <p:cNvPr id="708" name="Google Shape;708;p38"/>
          <p:cNvSpPr txBox="1"/>
          <p:nvPr/>
        </p:nvSpPr>
        <p:spPr>
          <a:xfrm>
            <a:off x="1668250" y="1336125"/>
            <a:ext cx="2540400" cy="717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Controle da COPENE</a:t>
            </a:r>
            <a:endParaRPr sz="1200">
              <a:latin typeface="Montserrat Medium"/>
              <a:ea typeface="Montserrat Medium"/>
              <a:cs typeface="Montserrat Medium"/>
              <a:sym typeface="Montserrat Medium"/>
            </a:endParaRPr>
          </a:p>
        </p:txBody>
      </p:sp>
      <p:sp>
        <p:nvSpPr>
          <p:cNvPr id="709" name="Google Shape;709;p38"/>
          <p:cNvSpPr txBox="1"/>
          <p:nvPr/>
        </p:nvSpPr>
        <p:spPr>
          <a:xfrm>
            <a:off x="4577175" y="1336125"/>
            <a:ext cx="3066900" cy="717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Início da Internacionalização com Joint-Venture no México</a:t>
            </a:r>
            <a:endParaRPr sz="1200">
              <a:latin typeface="Montserrat Medium"/>
              <a:ea typeface="Montserrat Medium"/>
              <a:cs typeface="Montserrat Medium"/>
              <a:sym typeface="Montserrat Medium"/>
            </a:endParaRPr>
          </a:p>
        </p:txBody>
      </p:sp>
      <p:cxnSp>
        <p:nvCxnSpPr>
          <p:cNvPr id="710" name="Google Shape;710;p38"/>
          <p:cNvCxnSpPr>
            <a:stCxn id="711" idx="2"/>
            <a:endCxn id="705" idx="0"/>
          </p:cNvCxnSpPr>
          <p:nvPr/>
        </p:nvCxnSpPr>
        <p:spPr>
          <a:xfrm>
            <a:off x="1352350" y="27754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712" name="Google Shape;712;p38"/>
          <p:cNvCxnSpPr>
            <a:stCxn id="713" idx="0"/>
            <a:endCxn id="708" idx="2"/>
          </p:cNvCxnSpPr>
          <p:nvPr/>
        </p:nvCxnSpPr>
        <p:spPr>
          <a:xfrm rot="10800000">
            <a:off x="2938438" y="20536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714" name="Google Shape;714;p38"/>
          <p:cNvCxnSpPr>
            <a:stCxn id="715" idx="2"/>
            <a:endCxn id="706" idx="0"/>
          </p:cNvCxnSpPr>
          <p:nvPr/>
        </p:nvCxnSpPr>
        <p:spPr>
          <a:xfrm>
            <a:off x="4524525" y="27754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716" name="Google Shape;716;p38"/>
          <p:cNvCxnSpPr>
            <a:stCxn id="717" idx="0"/>
            <a:endCxn id="709" idx="2"/>
          </p:cNvCxnSpPr>
          <p:nvPr/>
        </p:nvCxnSpPr>
        <p:spPr>
          <a:xfrm rot="10800000">
            <a:off x="6110613" y="20536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718" name="Google Shape;718;p38"/>
          <p:cNvCxnSpPr>
            <a:stCxn id="719" idx="2"/>
            <a:endCxn id="707" idx="0"/>
          </p:cNvCxnSpPr>
          <p:nvPr/>
        </p:nvCxnSpPr>
        <p:spPr>
          <a:xfrm>
            <a:off x="7696700" y="27754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720" name="Google Shape;720;p38"/>
          <p:cNvCxnSpPr>
            <a:stCxn id="711" idx="3"/>
            <a:endCxn id="713" idx="1"/>
          </p:cNvCxnSpPr>
          <p:nvPr/>
        </p:nvCxnSpPr>
        <p:spPr>
          <a:xfrm>
            <a:off x="1949800" y="2571738"/>
            <a:ext cx="391200" cy="0"/>
          </a:xfrm>
          <a:prstGeom prst="straightConnector1">
            <a:avLst/>
          </a:prstGeom>
          <a:noFill/>
          <a:ln cap="flat" cmpd="sng" w="19050">
            <a:solidFill>
              <a:srgbClr val="98878F"/>
            </a:solidFill>
            <a:prstDash val="solid"/>
            <a:round/>
            <a:headEnd len="med" w="med" type="none"/>
            <a:tailEnd len="med" w="med" type="none"/>
          </a:ln>
        </p:spPr>
      </p:cxnSp>
      <p:cxnSp>
        <p:nvCxnSpPr>
          <p:cNvPr id="721" name="Google Shape;721;p38"/>
          <p:cNvCxnSpPr>
            <a:stCxn id="713" idx="3"/>
            <a:endCxn id="715" idx="1"/>
          </p:cNvCxnSpPr>
          <p:nvPr/>
        </p:nvCxnSpPr>
        <p:spPr>
          <a:xfrm>
            <a:off x="3535888" y="2571738"/>
            <a:ext cx="391200" cy="0"/>
          </a:xfrm>
          <a:prstGeom prst="straightConnector1">
            <a:avLst/>
          </a:prstGeom>
          <a:noFill/>
          <a:ln cap="flat" cmpd="sng" w="19050">
            <a:solidFill>
              <a:srgbClr val="98878F"/>
            </a:solidFill>
            <a:prstDash val="solid"/>
            <a:round/>
            <a:headEnd len="med" w="med" type="none"/>
            <a:tailEnd len="med" w="med" type="none"/>
          </a:ln>
        </p:spPr>
      </p:cxnSp>
      <p:cxnSp>
        <p:nvCxnSpPr>
          <p:cNvPr id="722" name="Google Shape;722;p38"/>
          <p:cNvCxnSpPr>
            <a:stCxn id="715" idx="3"/>
            <a:endCxn id="717" idx="1"/>
          </p:cNvCxnSpPr>
          <p:nvPr/>
        </p:nvCxnSpPr>
        <p:spPr>
          <a:xfrm>
            <a:off x="5121975" y="2571738"/>
            <a:ext cx="391200" cy="0"/>
          </a:xfrm>
          <a:prstGeom prst="straightConnector1">
            <a:avLst/>
          </a:prstGeom>
          <a:noFill/>
          <a:ln cap="flat" cmpd="sng" w="19050">
            <a:solidFill>
              <a:srgbClr val="98878F"/>
            </a:solidFill>
            <a:prstDash val="solid"/>
            <a:round/>
            <a:headEnd len="med" w="med" type="none"/>
            <a:tailEnd len="med" w="med" type="none"/>
          </a:ln>
        </p:spPr>
      </p:cxnSp>
      <p:cxnSp>
        <p:nvCxnSpPr>
          <p:cNvPr id="723" name="Google Shape;723;p38"/>
          <p:cNvCxnSpPr>
            <a:stCxn id="717" idx="3"/>
            <a:endCxn id="719" idx="1"/>
          </p:cNvCxnSpPr>
          <p:nvPr/>
        </p:nvCxnSpPr>
        <p:spPr>
          <a:xfrm>
            <a:off x="6708063" y="2571738"/>
            <a:ext cx="391200" cy="0"/>
          </a:xfrm>
          <a:prstGeom prst="straightConnector1">
            <a:avLst/>
          </a:prstGeom>
          <a:noFill/>
          <a:ln cap="flat" cmpd="sng" w="19050">
            <a:solidFill>
              <a:srgbClr val="98878F"/>
            </a:solidFill>
            <a:prstDash val="solid"/>
            <a:round/>
            <a:headEnd len="med" w="med" type="none"/>
            <a:tailEnd len="med" w="med" type="none"/>
          </a:ln>
        </p:spPr>
      </p:cxnSp>
      <p:sp>
        <p:nvSpPr>
          <p:cNvPr id="711" name="Google Shape;711;p38"/>
          <p:cNvSpPr/>
          <p:nvPr/>
        </p:nvSpPr>
        <p:spPr>
          <a:xfrm>
            <a:off x="754900" y="2368038"/>
            <a:ext cx="1194900" cy="407400"/>
          </a:xfrm>
          <a:prstGeom prst="rect">
            <a:avLst/>
          </a:prstGeom>
          <a:gradFill>
            <a:gsLst>
              <a:gs pos="0">
                <a:srgbClr val="494E6B"/>
              </a:gs>
              <a:gs pos="100000">
                <a:srgbClr val="98878F"/>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1987</a:t>
            </a:r>
            <a:endParaRPr sz="1600">
              <a:solidFill>
                <a:srgbClr val="FFFFFF"/>
              </a:solidFill>
              <a:latin typeface="Montserrat SemiBold"/>
              <a:ea typeface="Montserrat SemiBold"/>
              <a:cs typeface="Montserrat SemiBold"/>
              <a:sym typeface="Montserrat SemiBold"/>
            </a:endParaRPr>
          </a:p>
        </p:txBody>
      </p:sp>
      <p:sp>
        <p:nvSpPr>
          <p:cNvPr id="713" name="Google Shape;713;p38"/>
          <p:cNvSpPr/>
          <p:nvPr/>
        </p:nvSpPr>
        <p:spPr>
          <a:xfrm>
            <a:off x="2340988" y="2368038"/>
            <a:ext cx="1194900" cy="407400"/>
          </a:xfrm>
          <a:prstGeom prst="rect">
            <a:avLst/>
          </a:prstGeom>
          <a:gradFill>
            <a:gsLst>
              <a:gs pos="0">
                <a:srgbClr val="98878F"/>
              </a:gs>
              <a:gs pos="100000">
                <a:srgbClr val="985E6D"/>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2000s</a:t>
            </a:r>
            <a:endParaRPr sz="1600">
              <a:solidFill>
                <a:srgbClr val="FFFFFF"/>
              </a:solidFill>
              <a:latin typeface="Montserrat SemiBold"/>
              <a:ea typeface="Montserrat SemiBold"/>
              <a:cs typeface="Montserrat SemiBold"/>
              <a:sym typeface="Montserrat SemiBold"/>
            </a:endParaRPr>
          </a:p>
        </p:txBody>
      </p:sp>
      <p:sp>
        <p:nvSpPr>
          <p:cNvPr id="715" name="Google Shape;715;p38"/>
          <p:cNvSpPr/>
          <p:nvPr/>
        </p:nvSpPr>
        <p:spPr>
          <a:xfrm>
            <a:off x="3927075" y="2368038"/>
            <a:ext cx="1194900" cy="407400"/>
          </a:xfrm>
          <a:prstGeom prst="rect">
            <a:avLst/>
          </a:prstGeom>
          <a:gradFill>
            <a:gsLst>
              <a:gs pos="0">
                <a:srgbClr val="985E6D"/>
              </a:gs>
              <a:gs pos="100000">
                <a:srgbClr val="000000"/>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2007</a:t>
            </a:r>
            <a:endParaRPr sz="1600">
              <a:solidFill>
                <a:srgbClr val="FFFFFF"/>
              </a:solidFill>
              <a:latin typeface="Montserrat SemiBold"/>
              <a:ea typeface="Montserrat SemiBold"/>
              <a:cs typeface="Montserrat SemiBold"/>
              <a:sym typeface="Montserrat SemiBold"/>
            </a:endParaRPr>
          </a:p>
        </p:txBody>
      </p:sp>
      <p:sp>
        <p:nvSpPr>
          <p:cNvPr id="717" name="Google Shape;717;p38"/>
          <p:cNvSpPr/>
          <p:nvPr/>
        </p:nvSpPr>
        <p:spPr>
          <a:xfrm>
            <a:off x="5513163" y="2368038"/>
            <a:ext cx="1194900" cy="407400"/>
          </a:xfrm>
          <a:prstGeom prst="rect">
            <a:avLst/>
          </a:prstGeom>
          <a:gradFill>
            <a:gsLst>
              <a:gs pos="0">
                <a:srgbClr val="192231"/>
              </a:gs>
              <a:gs pos="100000">
                <a:srgbClr val="494E6B"/>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2009</a:t>
            </a:r>
            <a:endParaRPr sz="1600">
              <a:solidFill>
                <a:srgbClr val="FFFFFF"/>
              </a:solidFill>
              <a:latin typeface="Montserrat SemiBold"/>
              <a:ea typeface="Montserrat SemiBold"/>
              <a:cs typeface="Montserrat SemiBold"/>
              <a:sym typeface="Montserrat SemiBold"/>
            </a:endParaRPr>
          </a:p>
        </p:txBody>
      </p:sp>
      <p:sp>
        <p:nvSpPr>
          <p:cNvPr id="719" name="Google Shape;719;p38"/>
          <p:cNvSpPr/>
          <p:nvPr/>
        </p:nvSpPr>
        <p:spPr>
          <a:xfrm>
            <a:off x="7099250" y="2368038"/>
            <a:ext cx="1194900" cy="407400"/>
          </a:xfrm>
          <a:prstGeom prst="rect">
            <a:avLst/>
          </a:prstGeom>
          <a:gradFill>
            <a:gsLst>
              <a:gs pos="0">
                <a:srgbClr val="494E6B"/>
              </a:gs>
              <a:gs pos="100000">
                <a:srgbClr val="98878F"/>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2012-14</a:t>
            </a:r>
            <a:endParaRPr sz="1600">
              <a:solidFill>
                <a:srgbClr val="FFFFFF"/>
              </a:solidFill>
              <a:latin typeface="Montserrat SemiBold"/>
              <a:ea typeface="Montserrat SemiBold"/>
              <a:cs typeface="Montserrat SemiBold"/>
              <a:sym typeface="Montserrat SemiBold"/>
            </a:endParaRPr>
          </a:p>
        </p:txBody>
      </p:sp>
      <p:sp>
        <p:nvSpPr>
          <p:cNvPr id="724" name="Google Shape;724;p38"/>
          <p:cNvSpPr txBox="1"/>
          <p:nvPr>
            <p:ph idx="4294967295" type="title"/>
          </p:nvPr>
        </p:nvSpPr>
        <p:spPr>
          <a:xfrm>
            <a:off x="2498121" y="677190"/>
            <a:ext cx="4147800" cy="111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solidFill>
                  <a:schemeClr val="accent2"/>
                </a:solidFill>
                <a:latin typeface="Poppins SemiBold"/>
                <a:ea typeface="Poppins SemiBold"/>
                <a:cs typeface="Poppins SemiBold"/>
                <a:sym typeface="Poppins SemiBold"/>
              </a:rPr>
              <a:t>Braskem</a:t>
            </a:r>
            <a:endParaRPr sz="3600">
              <a:solidFill>
                <a:schemeClr val="accent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pic>
        <p:nvPicPr>
          <p:cNvPr id="729" name="Google Shape;729;p39"/>
          <p:cNvPicPr preferRelativeResize="0"/>
          <p:nvPr/>
        </p:nvPicPr>
        <p:blipFill>
          <a:blip r:embed="rId3">
            <a:alphaModFix/>
          </a:blip>
          <a:stretch>
            <a:fillRect/>
          </a:stretch>
        </p:blipFill>
        <p:spPr>
          <a:xfrm>
            <a:off x="0" y="0"/>
            <a:ext cx="4776104" cy="5143500"/>
          </a:xfrm>
          <a:prstGeom prst="rect">
            <a:avLst/>
          </a:prstGeom>
          <a:noFill/>
          <a:ln>
            <a:noFill/>
          </a:ln>
        </p:spPr>
      </p:pic>
      <p:pic>
        <p:nvPicPr>
          <p:cNvPr descr="Um prêmio para fazer a sua empresa sair do chão. - ppt carregar" id="730" name="Google Shape;730;p39"/>
          <p:cNvPicPr preferRelativeResize="0"/>
          <p:nvPr/>
        </p:nvPicPr>
        <p:blipFill rotWithShape="1">
          <a:blip r:embed="rId4">
            <a:alphaModFix/>
          </a:blip>
          <a:srcRect b="0" l="0" r="0" t="14244"/>
          <a:stretch/>
        </p:blipFill>
        <p:spPr>
          <a:xfrm>
            <a:off x="0" y="0"/>
            <a:ext cx="9144000"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p40"/>
          <p:cNvSpPr txBox="1"/>
          <p:nvPr/>
        </p:nvSpPr>
        <p:spPr>
          <a:xfrm>
            <a:off x="310900" y="3089775"/>
            <a:ext cx="2082900" cy="71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Fundação em Porto Alegre como fábrica de pregos</a:t>
            </a:r>
            <a:endParaRPr sz="1200">
              <a:latin typeface="Montserrat Medium"/>
              <a:ea typeface="Montserrat Medium"/>
              <a:cs typeface="Montserrat Medium"/>
              <a:sym typeface="Montserrat Medium"/>
            </a:endParaRPr>
          </a:p>
        </p:txBody>
      </p:sp>
      <p:sp>
        <p:nvSpPr>
          <p:cNvPr id="736" name="Google Shape;736;p40"/>
          <p:cNvSpPr txBox="1"/>
          <p:nvPr/>
        </p:nvSpPr>
        <p:spPr>
          <a:xfrm>
            <a:off x="3441825" y="3089775"/>
            <a:ext cx="2165400" cy="71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Entrada no mercado Canadense</a:t>
            </a:r>
            <a:endParaRPr sz="1200">
              <a:latin typeface="Montserrat Medium"/>
              <a:ea typeface="Montserrat Medium"/>
              <a:cs typeface="Montserrat Medium"/>
              <a:sym typeface="Montserrat Medium"/>
            </a:endParaRPr>
          </a:p>
        </p:txBody>
      </p:sp>
      <p:sp>
        <p:nvSpPr>
          <p:cNvPr id="737" name="Google Shape;737;p40"/>
          <p:cNvSpPr txBox="1"/>
          <p:nvPr/>
        </p:nvSpPr>
        <p:spPr>
          <a:xfrm>
            <a:off x="6397850" y="3089775"/>
            <a:ext cx="2597700" cy="71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Compras difusas pelas américas e Espanha. Ampliação da capacidade e consolidação entre as 15 maiores do mundo</a:t>
            </a:r>
            <a:endParaRPr sz="1200">
              <a:latin typeface="Montserrat Medium"/>
              <a:ea typeface="Montserrat Medium"/>
              <a:cs typeface="Montserrat Medium"/>
              <a:sym typeface="Montserrat Medium"/>
            </a:endParaRPr>
          </a:p>
        </p:txBody>
      </p:sp>
      <p:sp>
        <p:nvSpPr>
          <p:cNvPr id="738" name="Google Shape;738;p40"/>
          <p:cNvSpPr txBox="1"/>
          <p:nvPr/>
        </p:nvSpPr>
        <p:spPr>
          <a:xfrm>
            <a:off x="1668250" y="1336125"/>
            <a:ext cx="2540400" cy="717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Internacionalização no Uruguai. A década também marcou consolidação no Brasil com privatizações</a:t>
            </a:r>
            <a:endParaRPr sz="1200">
              <a:latin typeface="Montserrat Medium"/>
              <a:ea typeface="Montserrat Medium"/>
              <a:cs typeface="Montserrat Medium"/>
              <a:sym typeface="Montserrat Medium"/>
            </a:endParaRPr>
          </a:p>
        </p:txBody>
      </p:sp>
      <p:sp>
        <p:nvSpPr>
          <p:cNvPr id="739" name="Google Shape;739;p40"/>
          <p:cNvSpPr txBox="1"/>
          <p:nvPr/>
        </p:nvSpPr>
        <p:spPr>
          <a:xfrm>
            <a:off x="4577175" y="1336125"/>
            <a:ext cx="3066900" cy="717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Compra da AmeriSteel e abertura de ações na bolsa de Nova York</a:t>
            </a:r>
            <a:endParaRPr sz="1200">
              <a:latin typeface="Montserrat Medium"/>
              <a:ea typeface="Montserrat Medium"/>
              <a:cs typeface="Montserrat Medium"/>
              <a:sym typeface="Montserrat Medium"/>
            </a:endParaRPr>
          </a:p>
        </p:txBody>
      </p:sp>
      <p:cxnSp>
        <p:nvCxnSpPr>
          <p:cNvPr id="740" name="Google Shape;740;p40"/>
          <p:cNvCxnSpPr>
            <a:stCxn id="741" idx="2"/>
            <a:endCxn id="735" idx="0"/>
          </p:cNvCxnSpPr>
          <p:nvPr/>
        </p:nvCxnSpPr>
        <p:spPr>
          <a:xfrm>
            <a:off x="1352350" y="27754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742" name="Google Shape;742;p40"/>
          <p:cNvCxnSpPr>
            <a:stCxn id="743" idx="0"/>
            <a:endCxn id="738" idx="2"/>
          </p:cNvCxnSpPr>
          <p:nvPr/>
        </p:nvCxnSpPr>
        <p:spPr>
          <a:xfrm rot="10800000">
            <a:off x="2938438" y="20536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744" name="Google Shape;744;p40"/>
          <p:cNvCxnSpPr>
            <a:stCxn id="745" idx="2"/>
            <a:endCxn id="736" idx="0"/>
          </p:cNvCxnSpPr>
          <p:nvPr/>
        </p:nvCxnSpPr>
        <p:spPr>
          <a:xfrm>
            <a:off x="4524525" y="27754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746" name="Google Shape;746;p40"/>
          <p:cNvCxnSpPr>
            <a:stCxn id="747" idx="0"/>
            <a:endCxn id="739" idx="2"/>
          </p:cNvCxnSpPr>
          <p:nvPr/>
        </p:nvCxnSpPr>
        <p:spPr>
          <a:xfrm rot="10800000">
            <a:off x="6110613" y="20536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748" name="Google Shape;748;p40"/>
          <p:cNvCxnSpPr>
            <a:stCxn id="749" idx="2"/>
            <a:endCxn id="737" idx="0"/>
          </p:cNvCxnSpPr>
          <p:nvPr/>
        </p:nvCxnSpPr>
        <p:spPr>
          <a:xfrm>
            <a:off x="7696700" y="27754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750" name="Google Shape;750;p40"/>
          <p:cNvCxnSpPr>
            <a:stCxn id="741" idx="3"/>
            <a:endCxn id="743" idx="1"/>
          </p:cNvCxnSpPr>
          <p:nvPr/>
        </p:nvCxnSpPr>
        <p:spPr>
          <a:xfrm>
            <a:off x="1949800" y="2571738"/>
            <a:ext cx="391200" cy="0"/>
          </a:xfrm>
          <a:prstGeom prst="straightConnector1">
            <a:avLst/>
          </a:prstGeom>
          <a:noFill/>
          <a:ln cap="flat" cmpd="sng" w="19050">
            <a:solidFill>
              <a:srgbClr val="98878F"/>
            </a:solidFill>
            <a:prstDash val="solid"/>
            <a:round/>
            <a:headEnd len="med" w="med" type="none"/>
            <a:tailEnd len="med" w="med" type="none"/>
          </a:ln>
        </p:spPr>
      </p:cxnSp>
      <p:cxnSp>
        <p:nvCxnSpPr>
          <p:cNvPr id="751" name="Google Shape;751;p40"/>
          <p:cNvCxnSpPr>
            <a:stCxn id="743" idx="3"/>
            <a:endCxn id="745" idx="1"/>
          </p:cNvCxnSpPr>
          <p:nvPr/>
        </p:nvCxnSpPr>
        <p:spPr>
          <a:xfrm>
            <a:off x="3535888" y="2571738"/>
            <a:ext cx="391200" cy="0"/>
          </a:xfrm>
          <a:prstGeom prst="straightConnector1">
            <a:avLst/>
          </a:prstGeom>
          <a:noFill/>
          <a:ln cap="flat" cmpd="sng" w="19050">
            <a:solidFill>
              <a:srgbClr val="98878F"/>
            </a:solidFill>
            <a:prstDash val="solid"/>
            <a:round/>
            <a:headEnd len="med" w="med" type="none"/>
            <a:tailEnd len="med" w="med" type="none"/>
          </a:ln>
        </p:spPr>
      </p:cxnSp>
      <p:cxnSp>
        <p:nvCxnSpPr>
          <p:cNvPr id="752" name="Google Shape;752;p40"/>
          <p:cNvCxnSpPr>
            <a:stCxn id="745" idx="3"/>
            <a:endCxn id="747" idx="1"/>
          </p:cNvCxnSpPr>
          <p:nvPr/>
        </p:nvCxnSpPr>
        <p:spPr>
          <a:xfrm>
            <a:off x="5121975" y="2571738"/>
            <a:ext cx="391200" cy="0"/>
          </a:xfrm>
          <a:prstGeom prst="straightConnector1">
            <a:avLst/>
          </a:prstGeom>
          <a:noFill/>
          <a:ln cap="flat" cmpd="sng" w="19050">
            <a:solidFill>
              <a:srgbClr val="98878F"/>
            </a:solidFill>
            <a:prstDash val="solid"/>
            <a:round/>
            <a:headEnd len="med" w="med" type="none"/>
            <a:tailEnd len="med" w="med" type="none"/>
          </a:ln>
        </p:spPr>
      </p:cxnSp>
      <p:cxnSp>
        <p:nvCxnSpPr>
          <p:cNvPr id="753" name="Google Shape;753;p40"/>
          <p:cNvCxnSpPr>
            <a:stCxn id="747" idx="3"/>
            <a:endCxn id="749" idx="1"/>
          </p:cNvCxnSpPr>
          <p:nvPr/>
        </p:nvCxnSpPr>
        <p:spPr>
          <a:xfrm>
            <a:off x="6708063" y="2571738"/>
            <a:ext cx="391200" cy="0"/>
          </a:xfrm>
          <a:prstGeom prst="straightConnector1">
            <a:avLst/>
          </a:prstGeom>
          <a:noFill/>
          <a:ln cap="flat" cmpd="sng" w="19050">
            <a:solidFill>
              <a:srgbClr val="98878F"/>
            </a:solidFill>
            <a:prstDash val="solid"/>
            <a:round/>
            <a:headEnd len="med" w="med" type="none"/>
            <a:tailEnd len="med" w="med" type="none"/>
          </a:ln>
        </p:spPr>
      </p:cxnSp>
      <p:sp>
        <p:nvSpPr>
          <p:cNvPr id="741" name="Google Shape;741;p40"/>
          <p:cNvSpPr/>
          <p:nvPr/>
        </p:nvSpPr>
        <p:spPr>
          <a:xfrm>
            <a:off x="754900" y="2368038"/>
            <a:ext cx="1194900" cy="407400"/>
          </a:xfrm>
          <a:prstGeom prst="rect">
            <a:avLst/>
          </a:prstGeom>
          <a:gradFill>
            <a:gsLst>
              <a:gs pos="0">
                <a:srgbClr val="494E6B"/>
              </a:gs>
              <a:gs pos="100000">
                <a:srgbClr val="98878F"/>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1901</a:t>
            </a:r>
            <a:endParaRPr sz="1600">
              <a:solidFill>
                <a:srgbClr val="FFFFFF"/>
              </a:solidFill>
              <a:latin typeface="Montserrat SemiBold"/>
              <a:ea typeface="Montserrat SemiBold"/>
              <a:cs typeface="Montserrat SemiBold"/>
              <a:sym typeface="Montserrat SemiBold"/>
            </a:endParaRPr>
          </a:p>
        </p:txBody>
      </p:sp>
      <p:sp>
        <p:nvSpPr>
          <p:cNvPr id="743" name="Google Shape;743;p40"/>
          <p:cNvSpPr/>
          <p:nvPr/>
        </p:nvSpPr>
        <p:spPr>
          <a:xfrm>
            <a:off x="2340988" y="2368038"/>
            <a:ext cx="1194900" cy="407400"/>
          </a:xfrm>
          <a:prstGeom prst="rect">
            <a:avLst/>
          </a:prstGeom>
          <a:gradFill>
            <a:gsLst>
              <a:gs pos="0">
                <a:srgbClr val="98878F"/>
              </a:gs>
              <a:gs pos="100000">
                <a:srgbClr val="985E6D"/>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1980</a:t>
            </a:r>
            <a:endParaRPr sz="1600">
              <a:solidFill>
                <a:srgbClr val="FFFFFF"/>
              </a:solidFill>
              <a:latin typeface="Montserrat SemiBold"/>
              <a:ea typeface="Montserrat SemiBold"/>
              <a:cs typeface="Montserrat SemiBold"/>
              <a:sym typeface="Montserrat SemiBold"/>
            </a:endParaRPr>
          </a:p>
        </p:txBody>
      </p:sp>
      <p:sp>
        <p:nvSpPr>
          <p:cNvPr id="745" name="Google Shape;745;p40"/>
          <p:cNvSpPr/>
          <p:nvPr/>
        </p:nvSpPr>
        <p:spPr>
          <a:xfrm>
            <a:off x="3927075" y="2368038"/>
            <a:ext cx="1194900" cy="407400"/>
          </a:xfrm>
          <a:prstGeom prst="rect">
            <a:avLst/>
          </a:prstGeom>
          <a:gradFill>
            <a:gsLst>
              <a:gs pos="0">
                <a:srgbClr val="985E6D"/>
              </a:gs>
              <a:gs pos="100000">
                <a:srgbClr val="000000"/>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1989</a:t>
            </a:r>
            <a:endParaRPr sz="1600">
              <a:solidFill>
                <a:srgbClr val="FFFFFF"/>
              </a:solidFill>
              <a:latin typeface="Montserrat SemiBold"/>
              <a:ea typeface="Montserrat SemiBold"/>
              <a:cs typeface="Montserrat SemiBold"/>
              <a:sym typeface="Montserrat SemiBold"/>
            </a:endParaRPr>
          </a:p>
        </p:txBody>
      </p:sp>
      <p:sp>
        <p:nvSpPr>
          <p:cNvPr id="747" name="Google Shape;747;p40"/>
          <p:cNvSpPr/>
          <p:nvPr/>
        </p:nvSpPr>
        <p:spPr>
          <a:xfrm>
            <a:off x="5513163" y="2368038"/>
            <a:ext cx="1194900" cy="407400"/>
          </a:xfrm>
          <a:prstGeom prst="rect">
            <a:avLst/>
          </a:prstGeom>
          <a:gradFill>
            <a:gsLst>
              <a:gs pos="0">
                <a:srgbClr val="192231"/>
              </a:gs>
              <a:gs pos="100000">
                <a:srgbClr val="494E6B"/>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2001</a:t>
            </a:r>
            <a:endParaRPr sz="1600">
              <a:solidFill>
                <a:srgbClr val="FFFFFF"/>
              </a:solidFill>
              <a:latin typeface="Montserrat SemiBold"/>
              <a:ea typeface="Montserrat SemiBold"/>
              <a:cs typeface="Montserrat SemiBold"/>
              <a:sym typeface="Montserrat SemiBold"/>
            </a:endParaRPr>
          </a:p>
        </p:txBody>
      </p:sp>
      <p:sp>
        <p:nvSpPr>
          <p:cNvPr id="749" name="Google Shape;749;p40"/>
          <p:cNvSpPr/>
          <p:nvPr/>
        </p:nvSpPr>
        <p:spPr>
          <a:xfrm>
            <a:off x="7099250" y="2368038"/>
            <a:ext cx="1194900" cy="407400"/>
          </a:xfrm>
          <a:prstGeom prst="rect">
            <a:avLst/>
          </a:prstGeom>
          <a:gradFill>
            <a:gsLst>
              <a:gs pos="0">
                <a:srgbClr val="494E6B"/>
              </a:gs>
              <a:gs pos="100000">
                <a:srgbClr val="98878F"/>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2002-14</a:t>
            </a:r>
            <a:endParaRPr sz="1600">
              <a:solidFill>
                <a:srgbClr val="FFFFFF"/>
              </a:solidFill>
              <a:latin typeface="Montserrat SemiBold"/>
              <a:ea typeface="Montserrat SemiBold"/>
              <a:cs typeface="Montserrat SemiBold"/>
              <a:sym typeface="Montserrat SemiBold"/>
            </a:endParaRPr>
          </a:p>
        </p:txBody>
      </p:sp>
      <p:sp>
        <p:nvSpPr>
          <p:cNvPr id="754" name="Google Shape;754;p40"/>
          <p:cNvSpPr txBox="1"/>
          <p:nvPr>
            <p:ph idx="4294967295" type="title"/>
          </p:nvPr>
        </p:nvSpPr>
        <p:spPr>
          <a:xfrm>
            <a:off x="2498096" y="392790"/>
            <a:ext cx="4147800" cy="111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solidFill>
                  <a:schemeClr val="accent2"/>
                </a:solidFill>
                <a:latin typeface="Poppins SemiBold"/>
                <a:ea typeface="Poppins SemiBold"/>
                <a:cs typeface="Poppins SemiBold"/>
                <a:sym typeface="Poppins SemiBold"/>
              </a:rPr>
              <a:t>Gerdau</a:t>
            </a:r>
            <a:endParaRPr sz="3600">
              <a:solidFill>
                <a:schemeClr val="accent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sp>
        <p:nvSpPr>
          <p:cNvPr id="759" name="Google Shape;759;p41"/>
          <p:cNvSpPr txBox="1"/>
          <p:nvPr>
            <p:ph type="title"/>
          </p:nvPr>
        </p:nvSpPr>
        <p:spPr>
          <a:xfrm>
            <a:off x="720000" y="539500"/>
            <a:ext cx="4407000" cy="1046100"/>
          </a:xfrm>
          <a:prstGeom prst="rect">
            <a:avLst/>
          </a:prstGeom>
        </p:spPr>
        <p:txBody>
          <a:bodyPr anchorCtr="0" anchor="t" bIns="91425" lIns="91425" spcFirstLastPara="1" rIns="91425" wrap="square" tIns="0">
            <a:noAutofit/>
          </a:bodyPr>
          <a:lstStyle/>
          <a:p>
            <a:pPr indent="0" lvl="0" marL="0" rtl="0" algn="l">
              <a:spcBef>
                <a:spcPts val="0"/>
              </a:spcBef>
              <a:spcAft>
                <a:spcPts val="0"/>
              </a:spcAft>
              <a:buNone/>
            </a:pPr>
            <a:r>
              <a:rPr lang="en"/>
              <a:t>Pontos em comum</a:t>
            </a:r>
            <a:endParaRPr/>
          </a:p>
        </p:txBody>
      </p:sp>
      <p:sp>
        <p:nvSpPr>
          <p:cNvPr id="760" name="Google Shape;760;p41"/>
          <p:cNvSpPr txBox="1"/>
          <p:nvPr>
            <p:ph idx="1" type="body"/>
          </p:nvPr>
        </p:nvSpPr>
        <p:spPr>
          <a:xfrm>
            <a:off x="486750" y="1149300"/>
            <a:ext cx="8170500" cy="3690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400"/>
              <a:t>Eram em 2014 as maiores empresas industriais do Brasil. Suas operações internacionais já eram mais relevantes que as nacionais, porém a direção da companhia continuava sobre controle de Brasileiros.</a:t>
            </a:r>
            <a:endParaRPr sz="2400"/>
          </a:p>
          <a:p>
            <a:pPr indent="0" lvl="0" marL="0" rtl="0" algn="just">
              <a:spcBef>
                <a:spcPts val="0"/>
              </a:spcBef>
              <a:spcAft>
                <a:spcPts val="0"/>
              </a:spcAft>
              <a:buNone/>
            </a:pPr>
            <a:r>
              <a:t/>
            </a:r>
            <a:endParaRPr sz="2400"/>
          </a:p>
          <a:p>
            <a:pPr indent="0" lvl="0" marL="0" rtl="0" algn="just">
              <a:spcBef>
                <a:spcPts val="0"/>
              </a:spcBef>
              <a:spcAft>
                <a:spcPts val="0"/>
              </a:spcAft>
              <a:buNone/>
            </a:pPr>
            <a:r>
              <a:rPr lang="en" sz="2400"/>
              <a:t>Fortes relações com o Estado Brasileiro, em diferentes governos, são parte fundamental do processo de internacionalização das companhias</a:t>
            </a:r>
            <a:endParaRPr sz="24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CCCC"/>
        </a:solidFill>
      </p:bgPr>
    </p:bg>
    <p:spTree>
      <p:nvGrpSpPr>
        <p:cNvPr id="764" name="Shape 764"/>
        <p:cNvGrpSpPr/>
        <p:nvPr/>
      </p:nvGrpSpPr>
      <p:grpSpPr>
        <a:xfrm>
          <a:off x="0" y="0"/>
          <a:ext cx="0" cy="0"/>
          <a:chOff x="0" y="0"/>
          <a:chExt cx="0" cy="0"/>
        </a:xfrm>
      </p:grpSpPr>
      <p:sp>
        <p:nvSpPr>
          <p:cNvPr id="765" name="Google Shape;765;p42"/>
          <p:cNvSpPr txBox="1"/>
          <p:nvPr>
            <p:ph type="title"/>
          </p:nvPr>
        </p:nvSpPr>
        <p:spPr>
          <a:xfrm>
            <a:off x="697600" y="2580675"/>
            <a:ext cx="7733700" cy="1355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Referencial Teórico</a:t>
            </a:r>
            <a:endParaRPr/>
          </a:p>
        </p:txBody>
      </p:sp>
      <p:sp>
        <p:nvSpPr>
          <p:cNvPr id="766" name="Google Shape;766;p42"/>
          <p:cNvSpPr txBox="1"/>
          <p:nvPr>
            <p:ph idx="2" type="title"/>
          </p:nvPr>
        </p:nvSpPr>
        <p:spPr>
          <a:xfrm>
            <a:off x="6686550" y="1207431"/>
            <a:ext cx="1654500" cy="969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03</a:t>
            </a:r>
            <a:endParaRPr/>
          </a:p>
        </p:txBody>
      </p:sp>
      <p:cxnSp>
        <p:nvCxnSpPr>
          <p:cNvPr id="767" name="Google Shape;767;p42"/>
          <p:cNvCxnSpPr/>
          <p:nvPr/>
        </p:nvCxnSpPr>
        <p:spPr>
          <a:xfrm>
            <a:off x="7210425" y="2388531"/>
            <a:ext cx="1124100" cy="0"/>
          </a:xfrm>
          <a:prstGeom prst="straightConnector1">
            <a:avLst/>
          </a:prstGeom>
          <a:noFill/>
          <a:ln cap="flat" cmpd="sng" w="19050">
            <a:solidFill>
              <a:schemeClr val="dk1"/>
            </a:solidFill>
            <a:prstDash val="solid"/>
            <a:round/>
            <a:headEnd len="med" w="med" type="none"/>
            <a:tailEnd len="med" w="med"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p43"/>
          <p:cNvSpPr txBox="1"/>
          <p:nvPr>
            <p:ph idx="1" type="subTitle"/>
          </p:nvPr>
        </p:nvSpPr>
        <p:spPr>
          <a:xfrm>
            <a:off x="-12" y="3787459"/>
            <a:ext cx="4147800" cy="47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Honório (2008)</a:t>
            </a:r>
            <a:endParaRPr/>
          </a:p>
        </p:txBody>
      </p:sp>
      <p:sp>
        <p:nvSpPr>
          <p:cNvPr id="773" name="Google Shape;773;p43"/>
          <p:cNvSpPr txBox="1"/>
          <p:nvPr>
            <p:ph type="title"/>
          </p:nvPr>
        </p:nvSpPr>
        <p:spPr>
          <a:xfrm>
            <a:off x="-52337" y="2398442"/>
            <a:ext cx="4147800" cy="111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000">
                <a:solidFill>
                  <a:schemeClr val="dk1"/>
                </a:solidFill>
                <a:latin typeface="Poppins SemiBold"/>
                <a:ea typeface="Poppins SemiBold"/>
                <a:cs typeface="Poppins SemiBold"/>
                <a:sym typeface="Poppins SemiBold"/>
              </a:rPr>
              <a:t>International Business</a:t>
            </a:r>
            <a:endParaRPr/>
          </a:p>
        </p:txBody>
      </p:sp>
      <p:sp>
        <p:nvSpPr>
          <p:cNvPr id="774" name="Google Shape;774;p43"/>
          <p:cNvSpPr txBox="1"/>
          <p:nvPr>
            <p:ph idx="2" type="title"/>
          </p:nvPr>
        </p:nvSpPr>
        <p:spPr>
          <a:xfrm>
            <a:off x="2498096" y="1017690"/>
            <a:ext cx="4147800" cy="111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000">
                <a:solidFill>
                  <a:schemeClr val="dk1"/>
                </a:solidFill>
                <a:latin typeface="Poppins SemiBold"/>
                <a:ea typeface="Poppins SemiBold"/>
                <a:cs typeface="Poppins SemiBold"/>
                <a:sym typeface="Poppins SemiBold"/>
              </a:rPr>
              <a:t>Empresariado </a:t>
            </a:r>
            <a:endParaRPr sz="2000">
              <a:solidFill>
                <a:schemeClr val="dk1"/>
              </a:solidFill>
              <a:latin typeface="Poppins SemiBold"/>
              <a:ea typeface="Poppins SemiBold"/>
              <a:cs typeface="Poppins SemiBold"/>
              <a:sym typeface="Poppins SemiBold"/>
            </a:endParaRPr>
          </a:p>
          <a:p>
            <a:pPr indent="0" lvl="0" marL="0" rtl="0" algn="ctr">
              <a:spcBef>
                <a:spcPts val="0"/>
              </a:spcBef>
              <a:spcAft>
                <a:spcPts val="0"/>
              </a:spcAft>
              <a:buNone/>
            </a:pPr>
            <a:r>
              <a:rPr lang="en" sz="2000">
                <a:solidFill>
                  <a:schemeClr val="dk1"/>
                </a:solidFill>
                <a:latin typeface="Poppins SemiBold"/>
                <a:ea typeface="Poppins SemiBold"/>
                <a:cs typeface="Poppins SemiBold"/>
                <a:sym typeface="Poppins SemiBold"/>
              </a:rPr>
              <a:t>como Ator Político</a:t>
            </a:r>
            <a:endParaRPr/>
          </a:p>
        </p:txBody>
      </p:sp>
      <p:sp>
        <p:nvSpPr>
          <p:cNvPr id="775" name="Google Shape;775;p43"/>
          <p:cNvSpPr txBox="1"/>
          <p:nvPr>
            <p:ph idx="3" type="subTitle"/>
          </p:nvPr>
        </p:nvSpPr>
        <p:spPr>
          <a:xfrm>
            <a:off x="2498096" y="2336414"/>
            <a:ext cx="4147800" cy="47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Mancuso (2007)</a:t>
            </a:r>
            <a:endParaRPr/>
          </a:p>
        </p:txBody>
      </p:sp>
      <p:sp>
        <p:nvSpPr>
          <p:cNvPr id="776" name="Google Shape;776;p43"/>
          <p:cNvSpPr txBox="1"/>
          <p:nvPr>
            <p:ph idx="4" type="title"/>
          </p:nvPr>
        </p:nvSpPr>
        <p:spPr>
          <a:xfrm>
            <a:off x="4996210" y="2468717"/>
            <a:ext cx="4147800" cy="111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000">
                <a:solidFill>
                  <a:schemeClr val="dk1"/>
                </a:solidFill>
                <a:latin typeface="Poppins SemiBold"/>
                <a:ea typeface="Poppins SemiBold"/>
                <a:cs typeface="Poppins SemiBold"/>
                <a:sym typeface="Poppins SemiBold"/>
              </a:rPr>
              <a:t>Capitalismo Comparado</a:t>
            </a:r>
            <a:endParaRPr sz="2000">
              <a:solidFill>
                <a:schemeClr val="dk1"/>
              </a:solidFill>
              <a:latin typeface="Poppins SemiBold"/>
              <a:ea typeface="Poppins SemiBold"/>
              <a:cs typeface="Poppins SemiBold"/>
              <a:sym typeface="Poppins SemiBold"/>
            </a:endParaRPr>
          </a:p>
        </p:txBody>
      </p:sp>
      <p:sp>
        <p:nvSpPr>
          <p:cNvPr id="777" name="Google Shape;777;p43"/>
          <p:cNvSpPr txBox="1"/>
          <p:nvPr>
            <p:ph idx="5" type="subTitle"/>
          </p:nvPr>
        </p:nvSpPr>
        <p:spPr>
          <a:xfrm>
            <a:off x="4996210" y="3787459"/>
            <a:ext cx="4147800" cy="47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Mertens et al. (2022)</a:t>
            </a:r>
            <a:endParaRPr/>
          </a:p>
        </p:txBody>
      </p:sp>
      <p:cxnSp>
        <p:nvCxnSpPr>
          <p:cNvPr id="778" name="Google Shape;778;p43"/>
          <p:cNvCxnSpPr/>
          <p:nvPr/>
        </p:nvCxnSpPr>
        <p:spPr>
          <a:xfrm>
            <a:off x="3113564" y="2184572"/>
            <a:ext cx="2916900" cy="0"/>
          </a:xfrm>
          <a:prstGeom prst="straightConnector1">
            <a:avLst/>
          </a:prstGeom>
          <a:noFill/>
          <a:ln cap="flat" cmpd="sng" w="19050">
            <a:solidFill>
              <a:schemeClr val="dk1"/>
            </a:solidFill>
            <a:prstDash val="solid"/>
            <a:round/>
            <a:headEnd len="med" w="med" type="none"/>
            <a:tailEnd len="med" w="med" type="none"/>
          </a:ln>
        </p:spPr>
      </p:cxnSp>
      <p:cxnSp>
        <p:nvCxnSpPr>
          <p:cNvPr id="779" name="Google Shape;779;p43"/>
          <p:cNvCxnSpPr/>
          <p:nvPr/>
        </p:nvCxnSpPr>
        <p:spPr>
          <a:xfrm>
            <a:off x="615456" y="3649294"/>
            <a:ext cx="2916900" cy="0"/>
          </a:xfrm>
          <a:prstGeom prst="straightConnector1">
            <a:avLst/>
          </a:prstGeom>
          <a:noFill/>
          <a:ln cap="flat" cmpd="sng" w="19050">
            <a:solidFill>
              <a:schemeClr val="dk1"/>
            </a:solidFill>
            <a:prstDash val="solid"/>
            <a:round/>
            <a:headEnd len="med" w="med" type="none"/>
            <a:tailEnd len="med" w="med" type="none"/>
          </a:ln>
        </p:spPr>
      </p:cxnSp>
      <p:cxnSp>
        <p:nvCxnSpPr>
          <p:cNvPr id="780" name="Google Shape;780;p43"/>
          <p:cNvCxnSpPr/>
          <p:nvPr/>
        </p:nvCxnSpPr>
        <p:spPr>
          <a:xfrm>
            <a:off x="5611678" y="3649294"/>
            <a:ext cx="2916900" cy="0"/>
          </a:xfrm>
          <a:prstGeom prst="straightConnector1">
            <a:avLst/>
          </a:prstGeom>
          <a:noFill/>
          <a:ln cap="flat" cmpd="sng" w="19050">
            <a:solidFill>
              <a:schemeClr val="dk1"/>
            </a:solidFill>
            <a:prstDash val="solid"/>
            <a:round/>
            <a:headEnd len="med" w="med" type="none"/>
            <a:tailEnd len="med" w="med" type="none"/>
          </a:ln>
        </p:spPr>
      </p:cxnSp>
      <p:sp>
        <p:nvSpPr>
          <p:cNvPr id="781" name="Google Shape;781;p43"/>
          <p:cNvSpPr txBox="1"/>
          <p:nvPr>
            <p:ph type="title"/>
          </p:nvPr>
        </p:nvSpPr>
        <p:spPr>
          <a:xfrm>
            <a:off x="720025" y="675575"/>
            <a:ext cx="7704000" cy="478200"/>
          </a:xfrm>
          <a:prstGeom prst="rect">
            <a:avLst/>
          </a:prstGeom>
        </p:spPr>
        <p:txBody>
          <a:bodyPr anchorCtr="0" anchor="b" bIns="91425" lIns="91425" spcFirstLastPara="1" rIns="91425" wrap="square" tIns="0">
            <a:noAutofit/>
          </a:bodyPr>
          <a:lstStyle/>
          <a:p>
            <a:pPr indent="0" lvl="0" marL="0" rtl="0" algn="ctr">
              <a:spcBef>
                <a:spcPts val="0"/>
              </a:spcBef>
              <a:spcAft>
                <a:spcPts val="0"/>
              </a:spcAft>
              <a:buNone/>
            </a:pPr>
            <a:r>
              <a:rPr lang="en"/>
              <a:t>Referencial Teórico</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85" name="Shape 785"/>
        <p:cNvGrpSpPr/>
        <p:nvPr/>
      </p:nvGrpSpPr>
      <p:grpSpPr>
        <a:xfrm>
          <a:off x="0" y="0"/>
          <a:ext cx="0" cy="0"/>
          <a:chOff x="0" y="0"/>
          <a:chExt cx="0" cy="0"/>
        </a:xfrm>
      </p:grpSpPr>
      <p:sp>
        <p:nvSpPr>
          <p:cNvPr id="786" name="Google Shape;786;p44"/>
          <p:cNvSpPr txBox="1"/>
          <p:nvPr>
            <p:ph type="title"/>
          </p:nvPr>
        </p:nvSpPr>
        <p:spPr>
          <a:xfrm>
            <a:off x="397100" y="2580675"/>
            <a:ext cx="8034000" cy="2343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800"/>
              <a:t>Aborda o empresariado como ator político no contexto brasileiro. Diversas ondas de pesquisas sobre o empresariado desenvolveu estudos que tratam da força e atitudes políticas empresariais, diversas ondas </a:t>
            </a:r>
            <a:r>
              <a:rPr lang="en" sz="1800"/>
              <a:t>analisaram</a:t>
            </a:r>
            <a:r>
              <a:rPr lang="en" sz="1800"/>
              <a:t> o empresariado ora como ator político forte ora como ator político fraco. (Mancuso, 2007). Mais recentemente a contraposição Boito x Singer.</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rPr lang="en" sz="1800"/>
              <a:t>Empresas brasileiras internacionalizadas ainda não foram considerados nessa literatura dessa forma.</a:t>
            </a:r>
            <a:endParaRPr sz="1800"/>
          </a:p>
          <a:p>
            <a:pPr indent="0" lvl="0" marL="0" rtl="0" algn="r">
              <a:spcBef>
                <a:spcPts val="0"/>
              </a:spcBef>
              <a:spcAft>
                <a:spcPts val="0"/>
              </a:spcAft>
              <a:buNone/>
            </a:pPr>
            <a:r>
              <a:t/>
            </a:r>
            <a:endParaRPr/>
          </a:p>
          <a:p>
            <a:pPr indent="0" lvl="0" marL="0" rtl="0" algn="r">
              <a:spcBef>
                <a:spcPts val="0"/>
              </a:spcBef>
              <a:spcAft>
                <a:spcPts val="0"/>
              </a:spcAft>
              <a:buNone/>
            </a:pPr>
            <a:r>
              <a:t/>
            </a:r>
            <a:endParaRPr sz="1800"/>
          </a:p>
        </p:txBody>
      </p:sp>
      <p:sp>
        <p:nvSpPr>
          <p:cNvPr id="787" name="Google Shape;787;p44"/>
          <p:cNvSpPr txBox="1"/>
          <p:nvPr>
            <p:ph idx="2" type="title"/>
          </p:nvPr>
        </p:nvSpPr>
        <p:spPr>
          <a:xfrm>
            <a:off x="0" y="1207425"/>
            <a:ext cx="8341200" cy="969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sz="3600"/>
              <a:t>Empresariado como Ator Político</a:t>
            </a:r>
            <a:endParaRPr sz="3600"/>
          </a:p>
        </p:txBody>
      </p:sp>
      <p:cxnSp>
        <p:nvCxnSpPr>
          <p:cNvPr id="788" name="Google Shape;788;p44"/>
          <p:cNvCxnSpPr/>
          <p:nvPr/>
        </p:nvCxnSpPr>
        <p:spPr>
          <a:xfrm>
            <a:off x="7210425" y="2388531"/>
            <a:ext cx="1124100" cy="0"/>
          </a:xfrm>
          <a:prstGeom prst="straightConnector1">
            <a:avLst/>
          </a:prstGeom>
          <a:noFill/>
          <a:ln cap="flat" cmpd="sng" w="19050">
            <a:solidFill>
              <a:schemeClr val="dk1"/>
            </a:solidFill>
            <a:prstDash val="solid"/>
            <a:round/>
            <a:headEnd len="med" w="med" type="none"/>
            <a:tailEnd len="med" w="med"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92" name="Shape 792"/>
        <p:cNvGrpSpPr/>
        <p:nvPr/>
      </p:nvGrpSpPr>
      <p:grpSpPr>
        <a:xfrm>
          <a:off x="0" y="0"/>
          <a:ext cx="0" cy="0"/>
          <a:chOff x="0" y="0"/>
          <a:chExt cx="0" cy="0"/>
        </a:xfrm>
      </p:grpSpPr>
      <p:sp>
        <p:nvSpPr>
          <p:cNvPr id="793" name="Google Shape;793;p45"/>
          <p:cNvSpPr txBox="1"/>
          <p:nvPr>
            <p:ph type="title"/>
          </p:nvPr>
        </p:nvSpPr>
        <p:spPr>
          <a:xfrm>
            <a:off x="397100" y="2580675"/>
            <a:ext cx="8034000" cy="1355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800"/>
              <a:t>Estudos sobre internacionalização de empresas se dedicam à análise dos determinantes - privados e públicos - do impulso de internacionalização e/ou estratégias, motivações, características da internacionalização de empresas. Estes, para as principais teorias, estariam relacionados com, por exemplo, a busca de novos mercados, devido à saturação do crescimento dos mercados locais, a busca por novos recursos, tecnologias, formas de gestão, marketing, acesso a financiamentos, etc.</a:t>
            </a:r>
            <a:endParaRPr sz="1800"/>
          </a:p>
          <a:p>
            <a:pPr indent="0" lvl="0" marL="0" rtl="0" algn="just">
              <a:spcBef>
                <a:spcPts val="0"/>
              </a:spcBef>
              <a:spcAft>
                <a:spcPts val="0"/>
              </a:spcAft>
              <a:buNone/>
            </a:pPr>
            <a:r>
              <a:t/>
            </a:r>
            <a:endParaRPr sz="1800"/>
          </a:p>
          <a:p>
            <a:pPr indent="0" lvl="0" marL="0" rtl="0" algn="just">
              <a:spcBef>
                <a:spcPts val="0"/>
              </a:spcBef>
              <a:spcAft>
                <a:spcPts val="0"/>
              </a:spcAft>
              <a:buNone/>
            </a:pPr>
            <a:r>
              <a:t/>
            </a:r>
            <a:endParaRPr sz="1800"/>
          </a:p>
          <a:p>
            <a:pPr indent="0" lvl="0" marL="0" rtl="0" algn="r">
              <a:spcBef>
                <a:spcPts val="0"/>
              </a:spcBef>
              <a:spcAft>
                <a:spcPts val="0"/>
              </a:spcAft>
              <a:buNone/>
            </a:pPr>
            <a:r>
              <a:t/>
            </a:r>
            <a:endParaRPr/>
          </a:p>
          <a:p>
            <a:pPr indent="0" lvl="0" marL="0" rtl="0" algn="r">
              <a:spcBef>
                <a:spcPts val="0"/>
              </a:spcBef>
              <a:spcAft>
                <a:spcPts val="0"/>
              </a:spcAft>
              <a:buNone/>
            </a:pPr>
            <a:r>
              <a:t/>
            </a:r>
            <a:endParaRPr sz="1800"/>
          </a:p>
        </p:txBody>
      </p:sp>
      <p:sp>
        <p:nvSpPr>
          <p:cNvPr id="794" name="Google Shape;794;p45"/>
          <p:cNvSpPr txBox="1"/>
          <p:nvPr>
            <p:ph idx="2" type="title"/>
          </p:nvPr>
        </p:nvSpPr>
        <p:spPr>
          <a:xfrm>
            <a:off x="0" y="1207425"/>
            <a:ext cx="8341200" cy="969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sz="3600"/>
              <a:t>International Business</a:t>
            </a:r>
            <a:endParaRPr sz="3600"/>
          </a:p>
        </p:txBody>
      </p:sp>
      <p:cxnSp>
        <p:nvCxnSpPr>
          <p:cNvPr id="795" name="Google Shape;795;p45"/>
          <p:cNvCxnSpPr/>
          <p:nvPr/>
        </p:nvCxnSpPr>
        <p:spPr>
          <a:xfrm>
            <a:off x="7210425" y="2388531"/>
            <a:ext cx="1124100" cy="0"/>
          </a:xfrm>
          <a:prstGeom prst="straightConnector1">
            <a:avLst/>
          </a:prstGeom>
          <a:noFill/>
          <a:ln cap="flat" cmpd="sng" w="19050">
            <a:solidFill>
              <a:schemeClr val="dk1"/>
            </a:solidFill>
            <a:prstDash val="solid"/>
            <a:round/>
            <a:headEnd len="med" w="med" type="none"/>
            <a:tailEnd len="med" w="med"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28"/>
          <p:cNvSpPr txBox="1"/>
          <p:nvPr>
            <p:ph idx="15" type="title"/>
          </p:nvPr>
        </p:nvSpPr>
        <p:spPr>
          <a:xfrm>
            <a:off x="720000" y="539500"/>
            <a:ext cx="7704000" cy="478200"/>
          </a:xfrm>
          <a:prstGeom prst="rect">
            <a:avLst/>
          </a:prstGeom>
        </p:spPr>
        <p:txBody>
          <a:bodyPr anchorCtr="0" anchor="t" bIns="91425" lIns="91425" spcFirstLastPara="1" rIns="91425" wrap="square" tIns="0">
            <a:noAutofit/>
          </a:bodyPr>
          <a:lstStyle/>
          <a:p>
            <a:pPr indent="0" lvl="0" marL="0" rtl="0" algn="ctr">
              <a:spcBef>
                <a:spcPts val="0"/>
              </a:spcBef>
              <a:spcAft>
                <a:spcPts val="0"/>
              </a:spcAft>
              <a:buNone/>
            </a:pPr>
            <a:r>
              <a:rPr lang="en"/>
              <a:t>Sumário</a:t>
            </a:r>
            <a:endParaRPr/>
          </a:p>
        </p:txBody>
      </p:sp>
      <p:sp>
        <p:nvSpPr>
          <p:cNvPr id="541" name="Google Shape;541;p28"/>
          <p:cNvSpPr txBox="1"/>
          <p:nvPr>
            <p:ph type="title"/>
          </p:nvPr>
        </p:nvSpPr>
        <p:spPr>
          <a:xfrm>
            <a:off x="1581406" y="1480883"/>
            <a:ext cx="734700" cy="447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01</a:t>
            </a:r>
            <a:endParaRPr/>
          </a:p>
        </p:txBody>
      </p:sp>
      <p:sp>
        <p:nvSpPr>
          <p:cNvPr id="542" name="Google Shape;542;p28"/>
          <p:cNvSpPr txBox="1"/>
          <p:nvPr>
            <p:ph idx="2" type="title"/>
          </p:nvPr>
        </p:nvSpPr>
        <p:spPr>
          <a:xfrm>
            <a:off x="1581406" y="3114191"/>
            <a:ext cx="734700" cy="447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04</a:t>
            </a:r>
            <a:endParaRPr/>
          </a:p>
        </p:txBody>
      </p:sp>
      <p:sp>
        <p:nvSpPr>
          <p:cNvPr id="543" name="Google Shape;543;p28"/>
          <p:cNvSpPr txBox="1"/>
          <p:nvPr>
            <p:ph idx="3" type="title"/>
          </p:nvPr>
        </p:nvSpPr>
        <p:spPr>
          <a:xfrm>
            <a:off x="4205655" y="1480883"/>
            <a:ext cx="734700" cy="447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02</a:t>
            </a:r>
            <a:endParaRPr/>
          </a:p>
        </p:txBody>
      </p:sp>
      <p:sp>
        <p:nvSpPr>
          <p:cNvPr id="544" name="Google Shape;544;p28"/>
          <p:cNvSpPr txBox="1"/>
          <p:nvPr>
            <p:ph idx="4" type="title"/>
          </p:nvPr>
        </p:nvSpPr>
        <p:spPr>
          <a:xfrm>
            <a:off x="4205655" y="3114191"/>
            <a:ext cx="734700" cy="447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05</a:t>
            </a:r>
            <a:endParaRPr/>
          </a:p>
        </p:txBody>
      </p:sp>
      <p:sp>
        <p:nvSpPr>
          <p:cNvPr id="545" name="Google Shape;545;p28"/>
          <p:cNvSpPr txBox="1"/>
          <p:nvPr>
            <p:ph idx="5" type="title"/>
          </p:nvPr>
        </p:nvSpPr>
        <p:spPr>
          <a:xfrm>
            <a:off x="6825882" y="1480883"/>
            <a:ext cx="734700" cy="447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03</a:t>
            </a:r>
            <a:endParaRPr/>
          </a:p>
        </p:txBody>
      </p:sp>
      <p:sp>
        <p:nvSpPr>
          <p:cNvPr id="546" name="Google Shape;546;p28"/>
          <p:cNvSpPr txBox="1"/>
          <p:nvPr>
            <p:ph idx="6" type="title"/>
          </p:nvPr>
        </p:nvSpPr>
        <p:spPr>
          <a:xfrm>
            <a:off x="6825882" y="3114191"/>
            <a:ext cx="734700" cy="447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06</a:t>
            </a:r>
            <a:endParaRPr/>
          </a:p>
        </p:txBody>
      </p:sp>
      <p:sp>
        <p:nvSpPr>
          <p:cNvPr id="547" name="Google Shape;547;p28"/>
          <p:cNvSpPr txBox="1"/>
          <p:nvPr>
            <p:ph idx="1" type="subTitle"/>
          </p:nvPr>
        </p:nvSpPr>
        <p:spPr>
          <a:xfrm>
            <a:off x="721006" y="2111425"/>
            <a:ext cx="2455500" cy="47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Objetivos</a:t>
            </a:r>
            <a:endParaRPr/>
          </a:p>
        </p:txBody>
      </p:sp>
      <p:sp>
        <p:nvSpPr>
          <p:cNvPr id="548" name="Google Shape;548;p28"/>
          <p:cNvSpPr txBox="1"/>
          <p:nvPr>
            <p:ph idx="7" type="subTitle"/>
          </p:nvPr>
        </p:nvSpPr>
        <p:spPr>
          <a:xfrm>
            <a:off x="3345255" y="2111425"/>
            <a:ext cx="2455500" cy="47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Os casos analisados</a:t>
            </a:r>
            <a:endParaRPr/>
          </a:p>
        </p:txBody>
      </p:sp>
      <p:sp>
        <p:nvSpPr>
          <p:cNvPr id="549" name="Google Shape;549;p28"/>
          <p:cNvSpPr txBox="1"/>
          <p:nvPr>
            <p:ph idx="8" type="subTitle"/>
          </p:nvPr>
        </p:nvSpPr>
        <p:spPr>
          <a:xfrm>
            <a:off x="5965482" y="2111425"/>
            <a:ext cx="2455500" cy="47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Discussão bibliográfica</a:t>
            </a:r>
            <a:endParaRPr/>
          </a:p>
          <a:p>
            <a:pPr indent="0" lvl="0" marL="0" rtl="0" algn="ctr">
              <a:spcBef>
                <a:spcPts val="0"/>
              </a:spcBef>
              <a:spcAft>
                <a:spcPts val="0"/>
              </a:spcAft>
              <a:buNone/>
            </a:pPr>
            <a:r>
              <a:t/>
            </a:r>
            <a:endParaRPr/>
          </a:p>
        </p:txBody>
      </p:sp>
      <p:sp>
        <p:nvSpPr>
          <p:cNvPr id="550" name="Google Shape;550;p28"/>
          <p:cNvSpPr txBox="1"/>
          <p:nvPr>
            <p:ph idx="9" type="subTitle"/>
          </p:nvPr>
        </p:nvSpPr>
        <p:spPr>
          <a:xfrm>
            <a:off x="721006" y="3744800"/>
            <a:ext cx="2455500" cy="47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Materiais e Métodos</a:t>
            </a:r>
            <a:endParaRPr/>
          </a:p>
          <a:p>
            <a:pPr indent="0" lvl="0" marL="0" rtl="0" algn="ctr">
              <a:spcBef>
                <a:spcPts val="0"/>
              </a:spcBef>
              <a:spcAft>
                <a:spcPts val="0"/>
              </a:spcAft>
              <a:buNone/>
            </a:pPr>
            <a:r>
              <a:t/>
            </a:r>
            <a:endParaRPr/>
          </a:p>
        </p:txBody>
      </p:sp>
      <p:sp>
        <p:nvSpPr>
          <p:cNvPr id="551" name="Google Shape;551;p28"/>
          <p:cNvSpPr txBox="1"/>
          <p:nvPr>
            <p:ph idx="13" type="subTitle"/>
          </p:nvPr>
        </p:nvSpPr>
        <p:spPr>
          <a:xfrm>
            <a:off x="3345255" y="3744800"/>
            <a:ext cx="2455500" cy="47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Resultados preliminares</a:t>
            </a:r>
            <a:endParaRPr/>
          </a:p>
          <a:p>
            <a:pPr indent="0" lvl="0" marL="0" rtl="0" algn="ctr">
              <a:spcBef>
                <a:spcPts val="0"/>
              </a:spcBef>
              <a:spcAft>
                <a:spcPts val="0"/>
              </a:spcAft>
              <a:buNone/>
            </a:pPr>
            <a:r>
              <a:t/>
            </a:r>
            <a:endParaRPr/>
          </a:p>
        </p:txBody>
      </p:sp>
      <p:sp>
        <p:nvSpPr>
          <p:cNvPr id="552" name="Google Shape;552;p28"/>
          <p:cNvSpPr txBox="1"/>
          <p:nvPr>
            <p:ph idx="14" type="subTitle"/>
          </p:nvPr>
        </p:nvSpPr>
        <p:spPr>
          <a:xfrm>
            <a:off x="5965482" y="3744800"/>
            <a:ext cx="2455500" cy="47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Considerações Finais</a:t>
            </a:r>
            <a:endParaRPr/>
          </a:p>
        </p:txBody>
      </p:sp>
      <p:cxnSp>
        <p:nvCxnSpPr>
          <p:cNvPr id="553" name="Google Shape;553;p28"/>
          <p:cNvCxnSpPr/>
          <p:nvPr/>
        </p:nvCxnSpPr>
        <p:spPr>
          <a:xfrm>
            <a:off x="1610656" y="2009775"/>
            <a:ext cx="676200" cy="0"/>
          </a:xfrm>
          <a:prstGeom prst="straightConnector1">
            <a:avLst/>
          </a:prstGeom>
          <a:noFill/>
          <a:ln cap="flat" cmpd="sng" w="19050">
            <a:solidFill>
              <a:schemeClr val="dk1"/>
            </a:solidFill>
            <a:prstDash val="solid"/>
            <a:round/>
            <a:headEnd len="med" w="med" type="none"/>
            <a:tailEnd len="med" w="med" type="none"/>
          </a:ln>
        </p:spPr>
      </p:cxnSp>
      <p:cxnSp>
        <p:nvCxnSpPr>
          <p:cNvPr id="554" name="Google Shape;554;p28"/>
          <p:cNvCxnSpPr/>
          <p:nvPr/>
        </p:nvCxnSpPr>
        <p:spPr>
          <a:xfrm>
            <a:off x="4234905" y="2009775"/>
            <a:ext cx="676200" cy="0"/>
          </a:xfrm>
          <a:prstGeom prst="straightConnector1">
            <a:avLst/>
          </a:prstGeom>
          <a:noFill/>
          <a:ln cap="flat" cmpd="sng" w="19050">
            <a:solidFill>
              <a:schemeClr val="dk1"/>
            </a:solidFill>
            <a:prstDash val="solid"/>
            <a:round/>
            <a:headEnd len="med" w="med" type="none"/>
            <a:tailEnd len="med" w="med" type="none"/>
          </a:ln>
        </p:spPr>
      </p:cxnSp>
      <p:cxnSp>
        <p:nvCxnSpPr>
          <p:cNvPr id="555" name="Google Shape;555;p28"/>
          <p:cNvCxnSpPr/>
          <p:nvPr/>
        </p:nvCxnSpPr>
        <p:spPr>
          <a:xfrm>
            <a:off x="6855132" y="2009775"/>
            <a:ext cx="676200" cy="0"/>
          </a:xfrm>
          <a:prstGeom prst="straightConnector1">
            <a:avLst/>
          </a:prstGeom>
          <a:noFill/>
          <a:ln cap="flat" cmpd="sng" w="19050">
            <a:solidFill>
              <a:schemeClr val="dk1"/>
            </a:solidFill>
            <a:prstDash val="solid"/>
            <a:round/>
            <a:headEnd len="med" w="med" type="none"/>
            <a:tailEnd len="med" w="med" type="none"/>
          </a:ln>
        </p:spPr>
      </p:cxnSp>
      <p:cxnSp>
        <p:nvCxnSpPr>
          <p:cNvPr id="556" name="Google Shape;556;p28"/>
          <p:cNvCxnSpPr/>
          <p:nvPr/>
        </p:nvCxnSpPr>
        <p:spPr>
          <a:xfrm>
            <a:off x="1610656" y="3643100"/>
            <a:ext cx="676200" cy="0"/>
          </a:xfrm>
          <a:prstGeom prst="straightConnector1">
            <a:avLst/>
          </a:prstGeom>
          <a:noFill/>
          <a:ln cap="flat" cmpd="sng" w="19050">
            <a:solidFill>
              <a:schemeClr val="dk1"/>
            </a:solidFill>
            <a:prstDash val="solid"/>
            <a:round/>
            <a:headEnd len="med" w="med" type="none"/>
            <a:tailEnd len="med" w="med" type="none"/>
          </a:ln>
        </p:spPr>
      </p:cxnSp>
      <p:cxnSp>
        <p:nvCxnSpPr>
          <p:cNvPr id="557" name="Google Shape;557;p28"/>
          <p:cNvCxnSpPr/>
          <p:nvPr/>
        </p:nvCxnSpPr>
        <p:spPr>
          <a:xfrm>
            <a:off x="4234905" y="3643100"/>
            <a:ext cx="676200" cy="0"/>
          </a:xfrm>
          <a:prstGeom prst="straightConnector1">
            <a:avLst/>
          </a:prstGeom>
          <a:noFill/>
          <a:ln cap="flat" cmpd="sng" w="19050">
            <a:solidFill>
              <a:schemeClr val="dk1"/>
            </a:solidFill>
            <a:prstDash val="solid"/>
            <a:round/>
            <a:headEnd len="med" w="med" type="none"/>
            <a:tailEnd len="med" w="med" type="none"/>
          </a:ln>
        </p:spPr>
      </p:cxnSp>
      <p:cxnSp>
        <p:nvCxnSpPr>
          <p:cNvPr id="558" name="Google Shape;558;p28"/>
          <p:cNvCxnSpPr/>
          <p:nvPr/>
        </p:nvCxnSpPr>
        <p:spPr>
          <a:xfrm>
            <a:off x="6855132" y="3643100"/>
            <a:ext cx="676200" cy="0"/>
          </a:xfrm>
          <a:prstGeom prst="straightConnector1">
            <a:avLst/>
          </a:prstGeom>
          <a:noFill/>
          <a:ln cap="flat" cmpd="sng" w="19050">
            <a:solidFill>
              <a:schemeClr val="dk1"/>
            </a:solidFill>
            <a:prstDash val="solid"/>
            <a:round/>
            <a:headEnd len="med" w="med" type="none"/>
            <a:tailEnd len="med" w="med"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799" name="Shape 799"/>
        <p:cNvGrpSpPr/>
        <p:nvPr/>
      </p:nvGrpSpPr>
      <p:grpSpPr>
        <a:xfrm>
          <a:off x="0" y="0"/>
          <a:ext cx="0" cy="0"/>
          <a:chOff x="0" y="0"/>
          <a:chExt cx="0" cy="0"/>
        </a:xfrm>
      </p:grpSpPr>
      <p:sp>
        <p:nvSpPr>
          <p:cNvPr id="800" name="Google Shape;800;p46"/>
          <p:cNvSpPr txBox="1"/>
          <p:nvPr>
            <p:ph type="title"/>
          </p:nvPr>
        </p:nvSpPr>
        <p:spPr>
          <a:xfrm>
            <a:off x="397100" y="2580675"/>
            <a:ext cx="8034000" cy="1355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800"/>
              <a:t>O regime de crescimento brasileiro era baseado em uma coalizão coalizão neo-desenvolvimentista que emergiu. No entanto, essa coalizão não se mostrou estável devido à concorrência com outras frações de capital, principalmente a fração fortemente orientada para a exportação. A falta de consenso em relação à trajetória de desenvolvimento nacional levou a uma profunda divisão ideológica entre uma facção liberal e uma facção capitalista-estatal e uma desestabilização do regime.</a:t>
            </a:r>
            <a:endParaRPr sz="1800"/>
          </a:p>
          <a:p>
            <a:pPr indent="0" lvl="0" marL="0" rtl="0" algn="r">
              <a:spcBef>
                <a:spcPts val="0"/>
              </a:spcBef>
              <a:spcAft>
                <a:spcPts val="0"/>
              </a:spcAft>
              <a:buNone/>
            </a:pPr>
            <a:r>
              <a:t/>
            </a:r>
            <a:endParaRPr/>
          </a:p>
          <a:p>
            <a:pPr indent="0" lvl="0" marL="0" rtl="0" algn="r">
              <a:spcBef>
                <a:spcPts val="0"/>
              </a:spcBef>
              <a:spcAft>
                <a:spcPts val="0"/>
              </a:spcAft>
              <a:buNone/>
            </a:pPr>
            <a:r>
              <a:t/>
            </a:r>
            <a:endParaRPr sz="1800"/>
          </a:p>
        </p:txBody>
      </p:sp>
      <p:sp>
        <p:nvSpPr>
          <p:cNvPr id="801" name="Google Shape;801;p46"/>
          <p:cNvSpPr txBox="1"/>
          <p:nvPr>
            <p:ph idx="2" type="title"/>
          </p:nvPr>
        </p:nvSpPr>
        <p:spPr>
          <a:xfrm>
            <a:off x="0" y="1207425"/>
            <a:ext cx="8341200" cy="969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sz="3600"/>
              <a:t>Capitalismo Comparado</a:t>
            </a:r>
            <a:endParaRPr sz="3600"/>
          </a:p>
          <a:p>
            <a:pPr indent="0" lvl="0" marL="0" rtl="0" algn="l">
              <a:spcBef>
                <a:spcPts val="0"/>
              </a:spcBef>
              <a:spcAft>
                <a:spcPts val="0"/>
              </a:spcAft>
              <a:buNone/>
            </a:pPr>
            <a:r>
              <a:t/>
            </a:r>
            <a:endParaRPr sz="3600"/>
          </a:p>
        </p:txBody>
      </p:sp>
      <p:cxnSp>
        <p:nvCxnSpPr>
          <p:cNvPr id="802" name="Google Shape;802;p46"/>
          <p:cNvCxnSpPr/>
          <p:nvPr/>
        </p:nvCxnSpPr>
        <p:spPr>
          <a:xfrm>
            <a:off x="7210425" y="2388531"/>
            <a:ext cx="1124100" cy="0"/>
          </a:xfrm>
          <a:prstGeom prst="straightConnector1">
            <a:avLst/>
          </a:prstGeom>
          <a:noFill/>
          <a:ln cap="flat" cmpd="sng" w="19050">
            <a:solidFill>
              <a:schemeClr val="dk1"/>
            </a:solidFill>
            <a:prstDash val="solid"/>
            <a:round/>
            <a:headEnd len="med" w="med" type="none"/>
            <a:tailEnd len="med" w="med" type="none"/>
          </a:ln>
        </p:spPr>
      </p:cxn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806" name="Shape 806"/>
        <p:cNvGrpSpPr/>
        <p:nvPr/>
      </p:nvGrpSpPr>
      <p:grpSpPr>
        <a:xfrm>
          <a:off x="0" y="0"/>
          <a:ext cx="0" cy="0"/>
          <a:chOff x="0" y="0"/>
          <a:chExt cx="0" cy="0"/>
        </a:xfrm>
      </p:grpSpPr>
      <p:sp>
        <p:nvSpPr>
          <p:cNvPr id="807" name="Google Shape;807;p47"/>
          <p:cNvSpPr txBox="1"/>
          <p:nvPr>
            <p:ph type="title"/>
          </p:nvPr>
        </p:nvSpPr>
        <p:spPr>
          <a:xfrm>
            <a:off x="697600" y="2580675"/>
            <a:ext cx="7733700" cy="1355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2"/>
                </a:solidFill>
              </a:rPr>
              <a:t>Materiais e métodos</a:t>
            </a:r>
            <a:endParaRPr>
              <a:solidFill>
                <a:schemeClr val="accent2"/>
              </a:solidFill>
            </a:endParaRPr>
          </a:p>
        </p:txBody>
      </p:sp>
      <p:sp>
        <p:nvSpPr>
          <p:cNvPr id="808" name="Google Shape;808;p47"/>
          <p:cNvSpPr txBox="1"/>
          <p:nvPr>
            <p:ph idx="2" type="title"/>
          </p:nvPr>
        </p:nvSpPr>
        <p:spPr>
          <a:xfrm>
            <a:off x="6686550" y="1207431"/>
            <a:ext cx="1654500" cy="969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04</a:t>
            </a:r>
            <a:endParaRPr/>
          </a:p>
        </p:txBody>
      </p:sp>
      <p:cxnSp>
        <p:nvCxnSpPr>
          <p:cNvPr id="809" name="Google Shape;809;p47"/>
          <p:cNvCxnSpPr/>
          <p:nvPr/>
        </p:nvCxnSpPr>
        <p:spPr>
          <a:xfrm>
            <a:off x="7210425" y="2388531"/>
            <a:ext cx="1124100" cy="0"/>
          </a:xfrm>
          <a:prstGeom prst="straightConnector1">
            <a:avLst/>
          </a:prstGeom>
          <a:noFill/>
          <a:ln cap="flat" cmpd="sng" w="19050">
            <a:solidFill>
              <a:schemeClr val="dk1"/>
            </a:solidFill>
            <a:prstDash val="solid"/>
            <a:round/>
            <a:headEnd len="med" w="med" type="none"/>
            <a:tailEnd len="med" w="med" type="non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3" name="Shape 813"/>
        <p:cNvGrpSpPr/>
        <p:nvPr/>
      </p:nvGrpSpPr>
      <p:grpSpPr>
        <a:xfrm>
          <a:off x="0" y="0"/>
          <a:ext cx="0" cy="0"/>
          <a:chOff x="0" y="0"/>
          <a:chExt cx="0" cy="0"/>
        </a:xfrm>
      </p:grpSpPr>
      <p:sp>
        <p:nvSpPr>
          <p:cNvPr id="814" name="Google Shape;814;p48"/>
          <p:cNvSpPr txBox="1"/>
          <p:nvPr>
            <p:ph idx="6" type="subTitle"/>
          </p:nvPr>
        </p:nvSpPr>
        <p:spPr>
          <a:xfrm>
            <a:off x="720000" y="2986450"/>
            <a:ext cx="3501300" cy="478200"/>
          </a:xfrm>
          <a:prstGeom prst="rect">
            <a:avLst/>
          </a:prstGeom>
        </p:spPr>
        <p:txBody>
          <a:bodyPr anchorCtr="0" anchor="b" bIns="91425" lIns="91425" spcFirstLastPara="1" rIns="91425" wrap="square" tIns="91425">
            <a:noAutofit/>
          </a:bodyPr>
          <a:lstStyle/>
          <a:p>
            <a:pPr indent="0" lvl="0" marL="0" rtl="0" algn="just">
              <a:spcBef>
                <a:spcPts val="0"/>
              </a:spcBef>
              <a:spcAft>
                <a:spcPts val="0"/>
              </a:spcAft>
              <a:buNone/>
            </a:pPr>
            <a:r>
              <a:rPr lang="en"/>
              <a:t>Jornalismo investigativo</a:t>
            </a:r>
            <a:endParaRPr/>
          </a:p>
        </p:txBody>
      </p:sp>
      <p:sp>
        <p:nvSpPr>
          <p:cNvPr id="815" name="Google Shape;815;p48"/>
          <p:cNvSpPr txBox="1"/>
          <p:nvPr>
            <p:ph type="title"/>
          </p:nvPr>
        </p:nvSpPr>
        <p:spPr>
          <a:xfrm>
            <a:off x="720000" y="539500"/>
            <a:ext cx="7704000" cy="478200"/>
          </a:xfrm>
          <a:prstGeom prst="rect">
            <a:avLst/>
          </a:prstGeom>
        </p:spPr>
        <p:txBody>
          <a:bodyPr anchorCtr="0" anchor="t" bIns="91425" lIns="91425" spcFirstLastPara="1" rIns="91425" wrap="square" tIns="0">
            <a:noAutofit/>
          </a:bodyPr>
          <a:lstStyle/>
          <a:p>
            <a:pPr indent="0" lvl="0" marL="0" rtl="0" algn="ctr">
              <a:spcBef>
                <a:spcPts val="0"/>
              </a:spcBef>
              <a:spcAft>
                <a:spcPts val="0"/>
              </a:spcAft>
              <a:buNone/>
            </a:pPr>
            <a:r>
              <a:rPr lang="en"/>
              <a:t>Materiais e Métodos</a:t>
            </a:r>
            <a:endParaRPr/>
          </a:p>
        </p:txBody>
      </p:sp>
      <p:sp>
        <p:nvSpPr>
          <p:cNvPr id="816" name="Google Shape;816;p48"/>
          <p:cNvSpPr txBox="1"/>
          <p:nvPr>
            <p:ph idx="1" type="subTitle"/>
          </p:nvPr>
        </p:nvSpPr>
        <p:spPr>
          <a:xfrm>
            <a:off x="718388" y="1807988"/>
            <a:ext cx="3501300" cy="1207800"/>
          </a:xfrm>
          <a:prstGeom prst="rect">
            <a:avLst/>
          </a:prstGeom>
        </p:spPr>
        <p:txBody>
          <a:bodyPr anchorCtr="0" anchor="t" bIns="91425" lIns="91425" spcFirstLastPara="1" rIns="91425" wrap="square" tIns="91425">
            <a:noAutofit/>
          </a:bodyPr>
          <a:lstStyle/>
          <a:p>
            <a:pPr indent="457200" lvl="0" marL="0" rtl="0" algn="just">
              <a:spcBef>
                <a:spcPts val="0"/>
              </a:spcBef>
              <a:spcAft>
                <a:spcPts val="0"/>
              </a:spcAft>
              <a:buNone/>
            </a:pPr>
            <a:r>
              <a:rPr lang="en"/>
              <a:t>Os dados foram coletados no website do jornal Folha de S. Paulo e sistematizados em planilha eletrônica, construindo um banco de dados cuja análise está em andamento</a:t>
            </a:r>
            <a:endParaRPr/>
          </a:p>
        </p:txBody>
      </p:sp>
      <p:sp>
        <p:nvSpPr>
          <p:cNvPr id="817" name="Google Shape;817;p48"/>
          <p:cNvSpPr txBox="1"/>
          <p:nvPr>
            <p:ph idx="2" type="subTitle"/>
          </p:nvPr>
        </p:nvSpPr>
        <p:spPr>
          <a:xfrm>
            <a:off x="4924313" y="1807988"/>
            <a:ext cx="3501300" cy="1207800"/>
          </a:xfrm>
          <a:prstGeom prst="rect">
            <a:avLst/>
          </a:prstGeom>
        </p:spPr>
        <p:txBody>
          <a:bodyPr anchorCtr="0" anchor="t" bIns="91425" lIns="91425" spcFirstLastPara="1" rIns="91425" wrap="square" tIns="91425">
            <a:noAutofit/>
          </a:bodyPr>
          <a:lstStyle/>
          <a:p>
            <a:pPr indent="457200" lvl="0" marL="0" rtl="0" algn="just">
              <a:spcBef>
                <a:spcPts val="0"/>
              </a:spcBef>
              <a:spcAft>
                <a:spcPts val="0"/>
              </a:spcAft>
              <a:buNone/>
            </a:pPr>
            <a:r>
              <a:rPr lang="en"/>
              <a:t>R</a:t>
            </a:r>
            <a:r>
              <a:rPr lang="en"/>
              <a:t>elatórios anuais (produzindo pela área de relação com investidores) que incluem uma descrição das atividades das empresas, nacional e internacionalmente, relatando, entre outras coisas, a internacionalização dessas companhias. </a:t>
            </a:r>
            <a:endParaRPr/>
          </a:p>
        </p:txBody>
      </p:sp>
      <p:sp>
        <p:nvSpPr>
          <p:cNvPr id="818" name="Google Shape;818;p48"/>
          <p:cNvSpPr txBox="1"/>
          <p:nvPr>
            <p:ph idx="3" type="subTitle"/>
          </p:nvPr>
        </p:nvSpPr>
        <p:spPr>
          <a:xfrm>
            <a:off x="720000" y="3396200"/>
            <a:ext cx="3501300" cy="1207800"/>
          </a:xfrm>
          <a:prstGeom prst="rect">
            <a:avLst/>
          </a:prstGeom>
        </p:spPr>
        <p:txBody>
          <a:bodyPr anchorCtr="0" anchor="t" bIns="91425" lIns="91425" spcFirstLastPara="1" rIns="91425" wrap="square" tIns="91425">
            <a:noAutofit/>
          </a:bodyPr>
          <a:lstStyle/>
          <a:p>
            <a:pPr indent="228600" lvl="0" marL="0" rtl="0" algn="just">
              <a:spcBef>
                <a:spcPts val="0"/>
              </a:spcBef>
              <a:spcAft>
                <a:spcPts val="0"/>
              </a:spcAft>
              <a:buNone/>
            </a:pPr>
            <a:r>
              <a:rPr lang="en"/>
              <a:t>Publicações de jornalismo investigativo sobre empresas e suas fontes. Os livros de Gaspar (2020) e Landim (2019) sobre a Braskem e a JBS trazem fontes valiosas sobre as empresas que podem enriquecer as análises. </a:t>
            </a:r>
            <a:endParaRPr/>
          </a:p>
          <a:p>
            <a:pPr indent="0" lvl="0" marL="0" rtl="0" algn="just">
              <a:spcBef>
                <a:spcPts val="0"/>
              </a:spcBef>
              <a:spcAft>
                <a:spcPts val="0"/>
              </a:spcAft>
              <a:buNone/>
            </a:pPr>
            <a:r>
              <a:t/>
            </a:r>
            <a:endParaRPr/>
          </a:p>
          <a:p>
            <a:pPr indent="0" lvl="0" marL="0" rtl="0" algn="just">
              <a:spcBef>
                <a:spcPts val="0"/>
              </a:spcBef>
              <a:spcAft>
                <a:spcPts val="0"/>
              </a:spcAft>
              <a:buNone/>
            </a:pPr>
            <a:r>
              <a:t/>
            </a:r>
            <a:endParaRPr/>
          </a:p>
          <a:p>
            <a:pPr indent="0" lvl="0" marL="0" rtl="0" algn="just">
              <a:spcBef>
                <a:spcPts val="0"/>
              </a:spcBef>
              <a:spcAft>
                <a:spcPts val="0"/>
              </a:spcAft>
              <a:buNone/>
            </a:pPr>
            <a:r>
              <a:t/>
            </a:r>
            <a:endParaRPr/>
          </a:p>
        </p:txBody>
      </p:sp>
      <p:sp>
        <p:nvSpPr>
          <p:cNvPr id="819" name="Google Shape;819;p48"/>
          <p:cNvSpPr txBox="1"/>
          <p:nvPr>
            <p:ph idx="4" type="subTitle"/>
          </p:nvPr>
        </p:nvSpPr>
        <p:spPr>
          <a:xfrm>
            <a:off x="4925927" y="3396200"/>
            <a:ext cx="3501300" cy="1207800"/>
          </a:xfrm>
          <a:prstGeom prst="rect">
            <a:avLst/>
          </a:prstGeom>
        </p:spPr>
        <p:txBody>
          <a:bodyPr anchorCtr="0" anchor="t" bIns="91425" lIns="91425" spcFirstLastPara="1" rIns="91425" wrap="square" tIns="91425">
            <a:noAutofit/>
          </a:bodyPr>
          <a:lstStyle/>
          <a:p>
            <a:pPr indent="457200" lvl="0" marL="0" rtl="0" algn="just">
              <a:spcBef>
                <a:spcPts val="0"/>
              </a:spcBef>
              <a:spcAft>
                <a:spcPts val="0"/>
              </a:spcAft>
              <a:buNone/>
            </a:pPr>
            <a:r>
              <a:rPr lang="en"/>
              <a:t>Análise de conteúdo é uma técnica de pesquisa qualitativa que envolve a identificação, codificação e interpretação de padrões e temas em dados textuais, visando compreender significados, tendências e informações subjacentes</a:t>
            </a:r>
            <a:endParaRPr/>
          </a:p>
        </p:txBody>
      </p:sp>
      <p:sp>
        <p:nvSpPr>
          <p:cNvPr id="820" name="Google Shape;820;p48"/>
          <p:cNvSpPr txBox="1"/>
          <p:nvPr>
            <p:ph idx="5" type="subTitle"/>
          </p:nvPr>
        </p:nvSpPr>
        <p:spPr>
          <a:xfrm>
            <a:off x="718388" y="1398113"/>
            <a:ext cx="3501300" cy="47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Folha de S. Paulo</a:t>
            </a:r>
            <a:endParaRPr/>
          </a:p>
        </p:txBody>
      </p:sp>
      <p:sp>
        <p:nvSpPr>
          <p:cNvPr id="821" name="Google Shape;821;p48"/>
          <p:cNvSpPr txBox="1"/>
          <p:nvPr>
            <p:ph idx="7" type="subTitle"/>
          </p:nvPr>
        </p:nvSpPr>
        <p:spPr>
          <a:xfrm>
            <a:off x="4924288" y="1398113"/>
            <a:ext cx="3501300" cy="47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Relatórios Anuais</a:t>
            </a:r>
            <a:endParaRPr/>
          </a:p>
        </p:txBody>
      </p:sp>
      <p:sp>
        <p:nvSpPr>
          <p:cNvPr id="822" name="Google Shape;822;p48"/>
          <p:cNvSpPr txBox="1"/>
          <p:nvPr>
            <p:ph idx="8" type="subTitle"/>
          </p:nvPr>
        </p:nvSpPr>
        <p:spPr>
          <a:xfrm>
            <a:off x="4925900" y="2986450"/>
            <a:ext cx="3501300" cy="47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Análise de Conteúdo</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pic>
        <p:nvPicPr>
          <p:cNvPr id="827" name="Google Shape;827;p49"/>
          <p:cNvPicPr preferRelativeResize="0"/>
          <p:nvPr/>
        </p:nvPicPr>
        <p:blipFill>
          <a:blip r:embed="rId3">
            <a:alphaModFix/>
          </a:blip>
          <a:stretch>
            <a:fillRect/>
          </a:stretch>
        </p:blipFill>
        <p:spPr>
          <a:xfrm>
            <a:off x="0" y="-39500"/>
            <a:ext cx="9144000" cy="5183000"/>
          </a:xfrm>
          <a:prstGeom prst="rect">
            <a:avLst/>
          </a:prstGeom>
          <a:noFill/>
          <a:ln>
            <a:noFill/>
          </a:ln>
        </p:spPr>
      </p:pic>
      <p:pic>
        <p:nvPicPr>
          <p:cNvPr id="828" name="Google Shape;828;p49"/>
          <p:cNvPicPr preferRelativeResize="0"/>
          <p:nvPr/>
        </p:nvPicPr>
        <p:blipFill>
          <a:blip r:embed="rId4">
            <a:alphaModFix/>
          </a:blip>
          <a:stretch>
            <a:fillRect/>
          </a:stretch>
        </p:blipFill>
        <p:spPr>
          <a:xfrm>
            <a:off x="1119284" y="-39500"/>
            <a:ext cx="6173843" cy="51829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p50"/>
          <p:cNvSpPr txBox="1"/>
          <p:nvPr>
            <p:ph idx="2" type="title"/>
          </p:nvPr>
        </p:nvSpPr>
        <p:spPr>
          <a:xfrm>
            <a:off x="2302800" y="183600"/>
            <a:ext cx="4538400" cy="969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600"/>
              <a:t>Livros</a:t>
            </a:r>
            <a:endParaRPr sz="3600"/>
          </a:p>
        </p:txBody>
      </p:sp>
      <p:pic>
        <p:nvPicPr>
          <p:cNvPr descr="LIVRO A ORGANIZAÇAO: A ODEBRECHT E O ESQUEMA DE CORRUPÇAO QUE CHOCOU O MUNDO - 1ªED.(2020)" id="834" name="Google Shape;834;p50"/>
          <p:cNvPicPr preferRelativeResize="0"/>
          <p:nvPr/>
        </p:nvPicPr>
        <p:blipFill>
          <a:blip r:embed="rId3">
            <a:alphaModFix/>
          </a:blip>
          <a:stretch>
            <a:fillRect/>
          </a:stretch>
        </p:blipFill>
        <p:spPr>
          <a:xfrm>
            <a:off x="586013" y="1153500"/>
            <a:ext cx="2501402" cy="3332039"/>
          </a:xfrm>
          <a:prstGeom prst="rect">
            <a:avLst/>
          </a:prstGeom>
          <a:noFill/>
          <a:ln>
            <a:noFill/>
          </a:ln>
        </p:spPr>
      </p:pic>
      <p:pic>
        <p:nvPicPr>
          <p:cNvPr descr="Amazon.com.br eBooks Kindle: Why Not: Como os irmãos Joesley e Wesley, da  JBS, transformaram um açougue em Goiás na maior empresa de carnes do mundo,  Landim, Raquel" id="835" name="Google Shape;835;p50"/>
          <p:cNvPicPr preferRelativeResize="0"/>
          <p:nvPr/>
        </p:nvPicPr>
        <p:blipFill>
          <a:blip r:embed="rId4">
            <a:alphaModFix/>
          </a:blip>
          <a:stretch>
            <a:fillRect/>
          </a:stretch>
        </p:blipFill>
        <p:spPr>
          <a:xfrm>
            <a:off x="3351002" y="1190527"/>
            <a:ext cx="2385161" cy="3257996"/>
          </a:xfrm>
          <a:prstGeom prst="rect">
            <a:avLst/>
          </a:prstGeom>
          <a:noFill/>
          <a:ln>
            <a:noFill/>
          </a:ln>
        </p:spPr>
      </p:pic>
      <p:pic>
        <p:nvPicPr>
          <p:cNvPr id="836" name="Google Shape;836;p50"/>
          <p:cNvPicPr preferRelativeResize="0"/>
          <p:nvPr/>
        </p:nvPicPr>
        <p:blipFill>
          <a:blip r:embed="rId5">
            <a:alphaModFix/>
          </a:blip>
          <a:stretch>
            <a:fillRect/>
          </a:stretch>
        </p:blipFill>
        <p:spPr>
          <a:xfrm>
            <a:off x="5999751" y="1153500"/>
            <a:ext cx="2558236" cy="33320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840" name="Shape 840"/>
        <p:cNvGrpSpPr/>
        <p:nvPr/>
      </p:nvGrpSpPr>
      <p:grpSpPr>
        <a:xfrm>
          <a:off x="0" y="0"/>
          <a:ext cx="0" cy="0"/>
          <a:chOff x="0" y="0"/>
          <a:chExt cx="0" cy="0"/>
        </a:xfrm>
      </p:grpSpPr>
      <p:sp>
        <p:nvSpPr>
          <p:cNvPr id="841" name="Google Shape;841;p51"/>
          <p:cNvSpPr txBox="1"/>
          <p:nvPr>
            <p:ph type="title"/>
          </p:nvPr>
        </p:nvSpPr>
        <p:spPr>
          <a:xfrm>
            <a:off x="697600" y="2580675"/>
            <a:ext cx="7733700" cy="1355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2"/>
                </a:solidFill>
              </a:rPr>
              <a:t>Resultados preliminares</a:t>
            </a:r>
            <a:endParaRPr>
              <a:solidFill>
                <a:schemeClr val="accent2"/>
              </a:solidFill>
            </a:endParaRPr>
          </a:p>
        </p:txBody>
      </p:sp>
      <p:sp>
        <p:nvSpPr>
          <p:cNvPr id="842" name="Google Shape;842;p51"/>
          <p:cNvSpPr txBox="1"/>
          <p:nvPr>
            <p:ph idx="2" type="title"/>
          </p:nvPr>
        </p:nvSpPr>
        <p:spPr>
          <a:xfrm>
            <a:off x="6686550" y="1207431"/>
            <a:ext cx="1654500" cy="969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05</a:t>
            </a:r>
            <a:endParaRPr/>
          </a:p>
        </p:txBody>
      </p:sp>
      <p:cxnSp>
        <p:nvCxnSpPr>
          <p:cNvPr id="843" name="Google Shape;843;p51"/>
          <p:cNvCxnSpPr/>
          <p:nvPr/>
        </p:nvCxnSpPr>
        <p:spPr>
          <a:xfrm>
            <a:off x="7210425" y="2388531"/>
            <a:ext cx="1124100" cy="0"/>
          </a:xfrm>
          <a:prstGeom prst="straightConnector1">
            <a:avLst/>
          </a:prstGeom>
          <a:noFill/>
          <a:ln cap="flat" cmpd="sng" w="19050">
            <a:solidFill>
              <a:schemeClr val="dk1"/>
            </a:solidFill>
            <a:prstDash val="solid"/>
            <a:round/>
            <a:headEnd len="med" w="med" type="none"/>
            <a:tailEnd len="med" w="med" type="none"/>
          </a:ln>
        </p:spPr>
      </p:cxn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7" name="Shape 847"/>
        <p:cNvGrpSpPr/>
        <p:nvPr/>
      </p:nvGrpSpPr>
      <p:grpSpPr>
        <a:xfrm>
          <a:off x="0" y="0"/>
          <a:ext cx="0" cy="0"/>
          <a:chOff x="0" y="0"/>
          <a:chExt cx="0" cy="0"/>
        </a:xfrm>
      </p:grpSpPr>
      <p:sp>
        <p:nvSpPr>
          <p:cNvPr id="848" name="Google Shape;848;p52"/>
          <p:cNvSpPr txBox="1"/>
          <p:nvPr>
            <p:ph idx="1" type="body"/>
          </p:nvPr>
        </p:nvSpPr>
        <p:spPr>
          <a:xfrm>
            <a:off x="654750" y="1233325"/>
            <a:ext cx="7834500" cy="2587800"/>
          </a:xfrm>
          <a:prstGeom prst="rect">
            <a:avLst/>
          </a:prstGeom>
        </p:spPr>
        <p:txBody>
          <a:bodyPr anchorCtr="0" anchor="t" bIns="91425" lIns="91425" spcFirstLastPara="1" rIns="91425" wrap="square" tIns="91425">
            <a:noAutofit/>
          </a:bodyPr>
          <a:lstStyle/>
          <a:p>
            <a:pPr indent="457200" lvl="0" marL="0" rtl="0" algn="just">
              <a:spcBef>
                <a:spcPts val="0"/>
              </a:spcBef>
              <a:spcAft>
                <a:spcPts val="0"/>
              </a:spcAft>
              <a:buNone/>
            </a:pPr>
            <a:r>
              <a:rPr lang="en" sz="2400"/>
              <a:t>Nas declarações veiculadas nas notícias do jornal, verificamos as demandas não específicas expostas pelas empresas em relação ao Estado/ Governo, e de posicionamentos sobre política</a:t>
            </a:r>
            <a:r>
              <a:rPr lang="en" sz="2400"/>
              <a:t>s econômicas, como câmbio, juros, políticas fiscais, acesso a crédito, regulação da indústria, estratégia de internacionalizaçã</a:t>
            </a:r>
            <a:r>
              <a:rPr lang="en" sz="2400"/>
              <a:t>o, entre outras. </a:t>
            </a:r>
            <a:endParaRPr sz="2400"/>
          </a:p>
          <a:p>
            <a:pPr indent="0" lvl="0" marL="0" rtl="0" algn="just">
              <a:spcBef>
                <a:spcPts val="0"/>
              </a:spcBef>
              <a:spcAft>
                <a:spcPts val="0"/>
              </a:spcAft>
              <a:buNone/>
            </a:pPr>
            <a:r>
              <a:t/>
            </a:r>
            <a:endParaRPr sz="2400"/>
          </a:p>
          <a:p>
            <a:pPr indent="0" lvl="0" marL="0" rtl="0" algn="just">
              <a:spcBef>
                <a:spcPts val="0"/>
              </a:spcBef>
              <a:spcAft>
                <a:spcPts val="0"/>
              </a:spcAft>
              <a:buNone/>
            </a:pPr>
            <a:r>
              <a:t/>
            </a:r>
            <a:endParaRPr sz="24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2" name="Shape 852"/>
        <p:cNvGrpSpPr/>
        <p:nvPr/>
      </p:nvGrpSpPr>
      <p:grpSpPr>
        <a:xfrm>
          <a:off x="0" y="0"/>
          <a:ext cx="0" cy="0"/>
          <a:chOff x="0" y="0"/>
          <a:chExt cx="0" cy="0"/>
        </a:xfrm>
      </p:grpSpPr>
      <p:sp>
        <p:nvSpPr>
          <p:cNvPr id="853" name="Google Shape;853;p53"/>
          <p:cNvSpPr txBox="1"/>
          <p:nvPr>
            <p:ph idx="1" type="body"/>
          </p:nvPr>
        </p:nvSpPr>
        <p:spPr>
          <a:xfrm>
            <a:off x="654750" y="610200"/>
            <a:ext cx="8039700" cy="2587800"/>
          </a:xfrm>
          <a:prstGeom prst="rect">
            <a:avLst/>
          </a:prstGeom>
        </p:spPr>
        <p:txBody>
          <a:bodyPr anchorCtr="0" anchor="t" bIns="91425" lIns="91425" spcFirstLastPara="1" rIns="91425" wrap="square" tIns="91425">
            <a:noAutofit/>
          </a:bodyPr>
          <a:lstStyle/>
          <a:p>
            <a:pPr indent="457200" lvl="0" marL="0" rtl="0" algn="just">
              <a:spcBef>
                <a:spcPts val="0"/>
              </a:spcBef>
              <a:spcAft>
                <a:spcPts val="0"/>
              </a:spcAft>
              <a:buNone/>
            </a:pPr>
            <a:r>
              <a:rPr lang="en" sz="2400"/>
              <a:t>Com o atendimento dessas demandas, as empresas realizam, em contrapartida, investimentos que acarretam o aumento da industrialização, da tecnologia, de investimentos, da exportação e da criação de empregos, existência de multinacionais do Brasil, consequência explicitamente almejada pela colaboração estatal.</a:t>
            </a:r>
            <a:endParaRPr sz="2400"/>
          </a:p>
          <a:p>
            <a:pPr indent="457200" lvl="0" marL="0" rtl="0" algn="just">
              <a:spcBef>
                <a:spcPts val="1000"/>
              </a:spcBef>
              <a:spcAft>
                <a:spcPts val="0"/>
              </a:spcAft>
              <a:buNone/>
            </a:pPr>
            <a:r>
              <a:rPr lang="en" sz="2400"/>
              <a:t>No entanto, apoio político, </a:t>
            </a:r>
            <a:r>
              <a:rPr lang="en" sz="2400"/>
              <a:t>explicito ou nos bastidores, além de transferências de recursos são parte dessas relações.</a:t>
            </a:r>
            <a:endParaRPr sz="24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sp>
        <p:nvSpPr>
          <p:cNvPr id="858" name="Google Shape;858;p54"/>
          <p:cNvSpPr txBox="1"/>
          <p:nvPr>
            <p:ph type="title"/>
          </p:nvPr>
        </p:nvSpPr>
        <p:spPr>
          <a:xfrm>
            <a:off x="731675" y="392950"/>
            <a:ext cx="7704000" cy="478200"/>
          </a:xfrm>
          <a:prstGeom prst="rect">
            <a:avLst/>
          </a:prstGeom>
        </p:spPr>
        <p:txBody>
          <a:bodyPr anchorCtr="0" anchor="t" bIns="91425" lIns="91425" spcFirstLastPara="1" rIns="91425" wrap="square" tIns="0">
            <a:noAutofit/>
          </a:bodyPr>
          <a:lstStyle/>
          <a:p>
            <a:pPr indent="0" lvl="0" marL="0" rtl="0" algn="ctr">
              <a:spcBef>
                <a:spcPts val="0"/>
              </a:spcBef>
              <a:spcAft>
                <a:spcPts val="0"/>
              </a:spcAft>
              <a:buNone/>
            </a:pPr>
            <a:r>
              <a:rPr lang="en"/>
              <a:t>Dimensões específicas</a:t>
            </a:r>
            <a:endParaRPr/>
          </a:p>
        </p:txBody>
      </p:sp>
      <p:sp>
        <p:nvSpPr>
          <p:cNvPr id="859" name="Google Shape;859;p54"/>
          <p:cNvSpPr txBox="1"/>
          <p:nvPr>
            <p:ph idx="1" type="subTitle"/>
          </p:nvPr>
        </p:nvSpPr>
        <p:spPr>
          <a:xfrm>
            <a:off x="527850" y="1993788"/>
            <a:ext cx="2564400" cy="1225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Para se </a:t>
            </a:r>
            <a:r>
              <a:rPr lang="en"/>
              <a:t>internacionalizarem</a:t>
            </a:r>
            <a:r>
              <a:rPr lang="en"/>
              <a:t>, as companhias procuram superar obstáculos regulatórios em suas fusões e aquisições e aumentar fortemente sua participação de mercado, além de demandar por incentivos fiscais (não específicos) e empréstimos para aquisições, tanto no Brasil quanto no exterior. Discurso que mobiliza o interesse nacional como justificativa.</a:t>
            </a:r>
            <a:endParaRPr/>
          </a:p>
        </p:txBody>
      </p:sp>
      <p:sp>
        <p:nvSpPr>
          <p:cNvPr id="860" name="Google Shape;860;p54"/>
          <p:cNvSpPr txBox="1"/>
          <p:nvPr>
            <p:ph idx="2" type="subTitle"/>
          </p:nvPr>
        </p:nvSpPr>
        <p:spPr>
          <a:xfrm>
            <a:off x="3363123" y="1993800"/>
            <a:ext cx="2652000" cy="1225200"/>
          </a:xfrm>
          <a:prstGeom prst="rect">
            <a:avLst/>
          </a:prstGeom>
        </p:spPr>
        <p:txBody>
          <a:bodyPr anchorCtr="0" anchor="t" bIns="91425" lIns="91425" spcFirstLastPara="1" rIns="91425" wrap="square" tIns="91425">
            <a:noAutofit/>
          </a:bodyPr>
          <a:lstStyle/>
          <a:p>
            <a:pPr indent="457200" lvl="0" marL="0" rtl="0" algn="just">
              <a:spcBef>
                <a:spcPts val="0"/>
              </a:spcBef>
              <a:spcAft>
                <a:spcPts val="0"/>
              </a:spcAft>
              <a:buNone/>
            </a:pPr>
            <a:r>
              <a:rPr lang="en"/>
              <a:t>A pressão por acesso ao crédito barato para viabilizar as aquisições das empresas é um aspecto marcante da atuação das empresas, que mobilizam desde fraudes, passando por corrupção em Bancos públicos, fundos de investimento e empresas públicas para ter maior acesso à crédito para viabilizar as empresas. </a:t>
            </a:r>
            <a:endParaRPr/>
          </a:p>
          <a:p>
            <a:pPr indent="457200" lvl="0" marL="0" rtl="0" algn="just">
              <a:spcBef>
                <a:spcPts val="0"/>
              </a:spcBef>
              <a:spcAft>
                <a:spcPts val="0"/>
              </a:spcAft>
              <a:buNone/>
            </a:pPr>
            <a:r>
              <a:rPr lang="en"/>
              <a:t>Destacam-se as relações com o BNDES, a Petrobrás e outros bancos.</a:t>
            </a:r>
            <a:endParaRPr/>
          </a:p>
          <a:p>
            <a:pPr indent="0" lvl="0" marL="0" rtl="0" algn="just">
              <a:spcBef>
                <a:spcPts val="0"/>
              </a:spcBef>
              <a:spcAft>
                <a:spcPts val="0"/>
              </a:spcAft>
              <a:buNone/>
            </a:pPr>
            <a:r>
              <a:t/>
            </a:r>
            <a:endParaRPr/>
          </a:p>
          <a:p>
            <a:pPr indent="0" lvl="0" marL="0" rtl="0" algn="just">
              <a:spcBef>
                <a:spcPts val="0"/>
              </a:spcBef>
              <a:spcAft>
                <a:spcPts val="0"/>
              </a:spcAft>
              <a:buNone/>
            </a:pPr>
            <a:r>
              <a:t/>
            </a:r>
            <a:endParaRPr/>
          </a:p>
        </p:txBody>
      </p:sp>
      <p:sp>
        <p:nvSpPr>
          <p:cNvPr id="861" name="Google Shape;861;p54"/>
          <p:cNvSpPr txBox="1"/>
          <p:nvPr>
            <p:ph idx="7" type="subTitle"/>
          </p:nvPr>
        </p:nvSpPr>
        <p:spPr>
          <a:xfrm>
            <a:off x="738738" y="1475613"/>
            <a:ext cx="2142600" cy="437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500"/>
              <a:t>Princípio</a:t>
            </a:r>
            <a:r>
              <a:rPr lang="en" sz="2500"/>
              <a:t> da</a:t>
            </a:r>
            <a:r>
              <a:rPr lang="en"/>
              <a:t> </a:t>
            </a:r>
            <a:r>
              <a:rPr lang="en" sz="1500"/>
              <a:t>Internacionalização</a:t>
            </a:r>
            <a:endParaRPr sz="1500"/>
          </a:p>
        </p:txBody>
      </p:sp>
      <p:sp>
        <p:nvSpPr>
          <p:cNvPr id="862" name="Google Shape;862;p54"/>
          <p:cNvSpPr txBox="1"/>
          <p:nvPr>
            <p:ph idx="8" type="subTitle"/>
          </p:nvPr>
        </p:nvSpPr>
        <p:spPr>
          <a:xfrm>
            <a:off x="3241625" y="1287200"/>
            <a:ext cx="2684100" cy="437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Acesso à Crédito</a:t>
            </a:r>
            <a:endParaRPr/>
          </a:p>
        </p:txBody>
      </p:sp>
      <p:sp>
        <p:nvSpPr>
          <p:cNvPr id="863" name="Google Shape;863;p54"/>
          <p:cNvSpPr txBox="1"/>
          <p:nvPr>
            <p:ph idx="9" type="subTitle"/>
          </p:nvPr>
        </p:nvSpPr>
        <p:spPr>
          <a:xfrm>
            <a:off x="6498092" y="1246663"/>
            <a:ext cx="2140200" cy="437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i="1" lang="en"/>
              <a:t>Policy </a:t>
            </a:r>
            <a:r>
              <a:rPr i="1" lang="en"/>
              <a:t>Diffusion</a:t>
            </a:r>
            <a:endParaRPr i="1"/>
          </a:p>
        </p:txBody>
      </p:sp>
      <p:sp>
        <p:nvSpPr>
          <p:cNvPr id="864" name="Google Shape;864;p54"/>
          <p:cNvSpPr txBox="1"/>
          <p:nvPr>
            <p:ph idx="5" type="subTitle"/>
          </p:nvPr>
        </p:nvSpPr>
        <p:spPr>
          <a:xfrm>
            <a:off x="6286000" y="1912725"/>
            <a:ext cx="2564400" cy="564000"/>
          </a:xfrm>
          <a:prstGeom prst="rect">
            <a:avLst/>
          </a:prstGeom>
        </p:spPr>
        <p:txBody>
          <a:bodyPr anchorCtr="0" anchor="t" bIns="91425" lIns="91425" spcFirstLastPara="1" rIns="91425" wrap="square" tIns="91425">
            <a:noAutofit/>
          </a:bodyPr>
          <a:lstStyle/>
          <a:p>
            <a:pPr indent="457200" lvl="0" marL="0" rtl="0" algn="just">
              <a:spcBef>
                <a:spcPts val="0"/>
              </a:spcBef>
              <a:spcAft>
                <a:spcPts val="0"/>
              </a:spcAft>
              <a:buNone/>
            </a:pPr>
            <a:r>
              <a:rPr lang="en"/>
              <a:t>Identificamos a prática de difusão das políticas econômicas encontradas nos países estrangeiros experimen- tadas pelas empresas e propostas por elas para aplicação no Brasil. Dessa forma abordamos tanto a relação entre as atitudes empresariais para favorecer sua internacionalização como impactos da </a:t>
            </a:r>
            <a:r>
              <a:rPr lang="en"/>
              <a:t>internacionalização</a:t>
            </a:r>
            <a:r>
              <a:rPr lang="en"/>
              <a:t> sobre essas atitudes.</a:t>
            </a:r>
            <a:endParaRPr/>
          </a:p>
          <a:p>
            <a:pPr indent="0" lvl="0" marL="0" rtl="0" algn="ctr">
              <a:spcBef>
                <a:spcPts val="0"/>
              </a:spcBef>
              <a:spcAft>
                <a:spcPts val="0"/>
              </a:spcAft>
              <a:buNone/>
            </a:pPr>
            <a:r>
              <a:t/>
            </a:r>
            <a:endParaRPr/>
          </a:p>
          <a:p>
            <a:pPr indent="0" lvl="0" marL="0" rtl="0" algn="just">
              <a:spcBef>
                <a:spcPts val="0"/>
              </a:spcBef>
              <a:spcAft>
                <a:spcPts val="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68" name="Shape 868"/>
        <p:cNvGrpSpPr/>
        <p:nvPr/>
      </p:nvGrpSpPr>
      <p:grpSpPr>
        <a:xfrm>
          <a:off x="0" y="0"/>
          <a:ext cx="0" cy="0"/>
          <a:chOff x="0" y="0"/>
          <a:chExt cx="0" cy="0"/>
        </a:xfrm>
      </p:grpSpPr>
      <p:sp>
        <p:nvSpPr>
          <p:cNvPr id="869" name="Google Shape;869;p55"/>
          <p:cNvSpPr txBox="1"/>
          <p:nvPr>
            <p:ph type="title"/>
          </p:nvPr>
        </p:nvSpPr>
        <p:spPr>
          <a:xfrm>
            <a:off x="731675" y="392950"/>
            <a:ext cx="7704000" cy="478200"/>
          </a:xfrm>
          <a:prstGeom prst="rect">
            <a:avLst/>
          </a:prstGeom>
        </p:spPr>
        <p:txBody>
          <a:bodyPr anchorCtr="0" anchor="t" bIns="91425" lIns="91425" spcFirstLastPara="1" rIns="91425" wrap="square" tIns="0">
            <a:noAutofit/>
          </a:bodyPr>
          <a:lstStyle/>
          <a:p>
            <a:pPr indent="0" lvl="0" marL="0" rtl="0" algn="ctr">
              <a:spcBef>
                <a:spcPts val="0"/>
              </a:spcBef>
              <a:spcAft>
                <a:spcPts val="0"/>
              </a:spcAft>
              <a:buNone/>
            </a:pPr>
            <a:r>
              <a:rPr lang="en"/>
              <a:t>A empresa e o estado</a:t>
            </a:r>
            <a:endParaRPr/>
          </a:p>
        </p:txBody>
      </p:sp>
      <p:sp>
        <p:nvSpPr>
          <p:cNvPr id="870" name="Google Shape;870;p55"/>
          <p:cNvSpPr txBox="1"/>
          <p:nvPr>
            <p:ph idx="1" type="subTitle"/>
          </p:nvPr>
        </p:nvSpPr>
        <p:spPr>
          <a:xfrm>
            <a:off x="527850" y="1993788"/>
            <a:ext cx="2564400" cy="1225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Exemplos:</a:t>
            </a:r>
            <a:endParaRPr/>
          </a:p>
          <a:p>
            <a:pPr indent="0" lvl="0" marL="0" rtl="0" algn="just">
              <a:spcBef>
                <a:spcPts val="0"/>
              </a:spcBef>
              <a:spcAft>
                <a:spcPts val="0"/>
              </a:spcAft>
              <a:buNone/>
            </a:pPr>
            <a:r>
              <a:rPr lang="en"/>
              <a:t>Fusão da Ambev</a:t>
            </a:r>
            <a:endParaRPr/>
          </a:p>
          <a:p>
            <a:pPr indent="0" lvl="0" marL="0" rtl="0" algn="just">
              <a:spcBef>
                <a:spcPts val="0"/>
              </a:spcBef>
              <a:spcAft>
                <a:spcPts val="0"/>
              </a:spcAft>
              <a:buNone/>
            </a:pPr>
            <a:r>
              <a:rPr lang="en"/>
              <a:t>Aquisisão da Swift</a:t>
            </a:r>
            <a:endParaRPr/>
          </a:p>
          <a:p>
            <a:pPr indent="0" lvl="0" marL="0" rtl="0" algn="just">
              <a:spcBef>
                <a:spcPts val="0"/>
              </a:spcBef>
              <a:spcAft>
                <a:spcPts val="0"/>
              </a:spcAft>
              <a:buNone/>
            </a:pPr>
            <a:r>
              <a:rPr lang="en"/>
              <a:t>Fusão da Copene</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Tem sempre algumas "facilidades" envolvidas para não </a:t>
            </a:r>
            <a:r>
              <a:rPr lang="en"/>
              <a:t>deixar</a:t>
            </a:r>
            <a:r>
              <a:rPr lang="en"/>
              <a:t> o negócio desandar. Parcerias e conversas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TRATO NACIONALISTA - AMBEV, BRASKEM, JBS e GERDAU</a:t>
            </a:r>
            <a:endParaRPr/>
          </a:p>
        </p:txBody>
      </p:sp>
      <p:sp>
        <p:nvSpPr>
          <p:cNvPr id="871" name="Google Shape;871;p55"/>
          <p:cNvSpPr txBox="1"/>
          <p:nvPr>
            <p:ph idx="2" type="subTitle"/>
          </p:nvPr>
        </p:nvSpPr>
        <p:spPr>
          <a:xfrm>
            <a:off x="3363123" y="1993800"/>
            <a:ext cx="2652000" cy="1225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 A pressão por acesso ao crédito</a:t>
            </a:r>
            <a:endParaRPr/>
          </a:p>
          <a:p>
            <a:pPr indent="0" lvl="0" marL="0" rtl="0" algn="just">
              <a:spcBef>
                <a:spcPts val="0"/>
              </a:spcBef>
              <a:spcAft>
                <a:spcPts val="0"/>
              </a:spcAft>
              <a:buNone/>
            </a:pPr>
            <a:r>
              <a:rPr lang="en"/>
              <a:t>Destacam-se as relações com o BNDES, a Petrobrás e outros bancos.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Copene</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JBS e BNDES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"BNDES É um cliente como qualquer outro" - Mentira né</a:t>
            </a:r>
            <a:endParaRPr/>
          </a:p>
          <a:p>
            <a:pPr indent="0" lvl="0" marL="0" rtl="0" algn="just">
              <a:spcBef>
                <a:spcPts val="0"/>
              </a:spcBef>
              <a:spcAft>
                <a:spcPts val="0"/>
              </a:spcAft>
              <a:buNone/>
            </a:pPr>
            <a:r>
              <a:rPr lang="en"/>
              <a:t>BNDES, Bancos Públicos Fundos</a:t>
            </a:r>
            <a:endParaRPr/>
          </a:p>
          <a:p>
            <a:pPr indent="0" lvl="0" marL="0" rtl="0" algn="just">
              <a:spcBef>
                <a:spcPts val="0"/>
              </a:spcBef>
              <a:spcAft>
                <a:spcPts val="0"/>
              </a:spcAft>
              <a:buNone/>
            </a:pPr>
            <a:r>
              <a:rPr lang="en"/>
              <a:t>Partidos ganham, as vezes o governo ganha</a:t>
            </a:r>
            <a:endParaRPr/>
          </a:p>
          <a:p>
            <a:pPr indent="0" lvl="0" marL="0" rtl="0" algn="just">
              <a:spcBef>
                <a:spcPts val="0"/>
              </a:spcBef>
              <a:spcAft>
                <a:spcPts val="0"/>
              </a:spcAft>
              <a:buNone/>
            </a:pPr>
            <a:r>
              <a:t/>
            </a:r>
            <a:endParaRPr/>
          </a:p>
        </p:txBody>
      </p:sp>
      <p:sp>
        <p:nvSpPr>
          <p:cNvPr id="872" name="Google Shape;872;p55"/>
          <p:cNvSpPr txBox="1"/>
          <p:nvPr>
            <p:ph idx="7" type="subTitle"/>
          </p:nvPr>
        </p:nvSpPr>
        <p:spPr>
          <a:xfrm>
            <a:off x="738738" y="1475613"/>
            <a:ext cx="2142600" cy="437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500"/>
              <a:t>Princípio da</a:t>
            </a:r>
            <a:r>
              <a:rPr lang="en"/>
              <a:t> </a:t>
            </a:r>
            <a:r>
              <a:rPr lang="en" sz="1500"/>
              <a:t>Internacionalização</a:t>
            </a:r>
            <a:endParaRPr sz="1500"/>
          </a:p>
        </p:txBody>
      </p:sp>
      <p:sp>
        <p:nvSpPr>
          <p:cNvPr id="873" name="Google Shape;873;p55"/>
          <p:cNvSpPr txBox="1"/>
          <p:nvPr>
            <p:ph idx="8" type="subTitle"/>
          </p:nvPr>
        </p:nvSpPr>
        <p:spPr>
          <a:xfrm>
            <a:off x="3241625" y="1287200"/>
            <a:ext cx="2684100" cy="437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Acesso à Crédito</a:t>
            </a:r>
            <a:endParaRPr/>
          </a:p>
        </p:txBody>
      </p:sp>
      <p:sp>
        <p:nvSpPr>
          <p:cNvPr id="874" name="Google Shape;874;p55"/>
          <p:cNvSpPr txBox="1"/>
          <p:nvPr>
            <p:ph idx="9" type="subTitle"/>
          </p:nvPr>
        </p:nvSpPr>
        <p:spPr>
          <a:xfrm>
            <a:off x="6498092" y="1246663"/>
            <a:ext cx="2140200" cy="437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i="1" lang="en"/>
              <a:t>Policy </a:t>
            </a:r>
            <a:r>
              <a:rPr i="1" lang="en"/>
              <a:t>Diffusion</a:t>
            </a:r>
            <a:endParaRPr i="1"/>
          </a:p>
        </p:txBody>
      </p:sp>
      <p:sp>
        <p:nvSpPr>
          <p:cNvPr id="875" name="Google Shape;875;p55"/>
          <p:cNvSpPr txBox="1"/>
          <p:nvPr>
            <p:ph idx="5" type="subTitle"/>
          </p:nvPr>
        </p:nvSpPr>
        <p:spPr>
          <a:xfrm>
            <a:off x="6286000" y="1912725"/>
            <a:ext cx="2564400" cy="564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Gerdau fala que o Brasil tem que cobrar impostos como os americanos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Ambev propõe um </a:t>
            </a:r>
            <a:r>
              <a:rPr lang="en"/>
              <a:t>tacômetro</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Fala que se aumentar o ICMS o consumo vai cair</a:t>
            </a:r>
            <a:endParaRPr/>
          </a:p>
          <a:p>
            <a:pPr indent="0" lvl="0" marL="0" rtl="0" algn="just">
              <a:spcBef>
                <a:spcPts val="0"/>
              </a:spcBef>
              <a:spcAft>
                <a:spcPts val="0"/>
              </a:spcAft>
              <a:buNone/>
            </a:pPr>
            <a:r>
              <a:t/>
            </a:r>
            <a:endParaRPr/>
          </a:p>
          <a:p>
            <a:pPr indent="0" lvl="0" marL="0" rtl="0" algn="just">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FC5E8"/>
        </a:solidFill>
      </p:bgPr>
    </p:bg>
    <p:spTree>
      <p:nvGrpSpPr>
        <p:cNvPr id="562" name="Shape 562"/>
        <p:cNvGrpSpPr/>
        <p:nvPr/>
      </p:nvGrpSpPr>
      <p:grpSpPr>
        <a:xfrm>
          <a:off x="0" y="0"/>
          <a:ext cx="0" cy="0"/>
          <a:chOff x="0" y="0"/>
          <a:chExt cx="0" cy="0"/>
        </a:xfrm>
      </p:grpSpPr>
      <p:sp>
        <p:nvSpPr>
          <p:cNvPr id="563" name="Google Shape;563;p29"/>
          <p:cNvSpPr txBox="1"/>
          <p:nvPr>
            <p:ph type="title"/>
          </p:nvPr>
        </p:nvSpPr>
        <p:spPr>
          <a:xfrm>
            <a:off x="4105275" y="2580669"/>
            <a:ext cx="4325700" cy="1355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Objetivos</a:t>
            </a:r>
            <a:endParaRPr>
              <a:latin typeface="Poppins Medium"/>
              <a:ea typeface="Poppins Medium"/>
              <a:cs typeface="Poppins Medium"/>
              <a:sym typeface="Poppins Medium"/>
            </a:endParaRPr>
          </a:p>
        </p:txBody>
      </p:sp>
      <p:sp>
        <p:nvSpPr>
          <p:cNvPr id="564" name="Google Shape;564;p29"/>
          <p:cNvSpPr txBox="1"/>
          <p:nvPr>
            <p:ph idx="2" type="title"/>
          </p:nvPr>
        </p:nvSpPr>
        <p:spPr>
          <a:xfrm>
            <a:off x="6686550" y="1207431"/>
            <a:ext cx="1654500" cy="969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01</a:t>
            </a:r>
            <a:endParaRPr/>
          </a:p>
        </p:txBody>
      </p:sp>
      <p:cxnSp>
        <p:nvCxnSpPr>
          <p:cNvPr id="565" name="Google Shape;565;p29"/>
          <p:cNvCxnSpPr/>
          <p:nvPr/>
        </p:nvCxnSpPr>
        <p:spPr>
          <a:xfrm>
            <a:off x="7210425" y="2388531"/>
            <a:ext cx="1124100" cy="0"/>
          </a:xfrm>
          <a:prstGeom prst="straightConnector1">
            <a:avLst/>
          </a:prstGeom>
          <a:noFill/>
          <a:ln cap="flat" cmpd="sng" w="19050">
            <a:solidFill>
              <a:schemeClr val="dk1"/>
            </a:solidFill>
            <a:prstDash val="solid"/>
            <a:round/>
            <a:headEnd len="med" w="med" type="none"/>
            <a:tailEnd len="med" w="med" type="none"/>
          </a:ln>
        </p:spPr>
      </p:cxn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 name="Shape 879"/>
        <p:cNvGrpSpPr/>
        <p:nvPr/>
      </p:nvGrpSpPr>
      <p:grpSpPr>
        <a:xfrm>
          <a:off x="0" y="0"/>
          <a:ext cx="0" cy="0"/>
          <a:chOff x="0" y="0"/>
          <a:chExt cx="0" cy="0"/>
        </a:xfrm>
      </p:grpSpPr>
      <p:sp>
        <p:nvSpPr>
          <p:cNvPr id="880" name="Google Shape;880;p56"/>
          <p:cNvSpPr txBox="1"/>
          <p:nvPr>
            <p:ph idx="1" type="body"/>
          </p:nvPr>
        </p:nvSpPr>
        <p:spPr>
          <a:xfrm>
            <a:off x="654750" y="1277850"/>
            <a:ext cx="7834500" cy="25878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400"/>
              <a:t>"O Brasil precisa ter empresas transnacionais, capazes de competir em escala mundial nos setores de siderurgia, mineração e petroquímica", defende Alexandrino de Alencar, vice-presidente da Braskem, o maior grupo petroquímico do país. "Temos de escolher quais empresas serão campeãs no futuro", acrescenta. (Balbi, 2003)</a:t>
            </a:r>
            <a:endParaRPr sz="24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4" name="Shape 884"/>
        <p:cNvGrpSpPr/>
        <p:nvPr/>
      </p:nvGrpSpPr>
      <p:grpSpPr>
        <a:xfrm>
          <a:off x="0" y="0"/>
          <a:ext cx="0" cy="0"/>
          <a:chOff x="0" y="0"/>
          <a:chExt cx="0" cy="0"/>
        </a:xfrm>
      </p:grpSpPr>
      <p:sp>
        <p:nvSpPr>
          <p:cNvPr id="885" name="Google Shape;885;p57"/>
          <p:cNvSpPr txBox="1"/>
          <p:nvPr>
            <p:ph idx="1" type="body"/>
          </p:nvPr>
        </p:nvSpPr>
        <p:spPr>
          <a:xfrm>
            <a:off x="654750" y="865050"/>
            <a:ext cx="7834500" cy="3413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400"/>
              <a:t>AmBev promete continuar brasileira por dez anos</a:t>
            </a:r>
            <a:endParaRPr sz="2400"/>
          </a:p>
          <a:p>
            <a:pPr indent="0" lvl="0" marL="0" rtl="0" algn="just">
              <a:spcBef>
                <a:spcPts val="0"/>
              </a:spcBef>
              <a:spcAft>
                <a:spcPts val="0"/>
              </a:spcAft>
              <a:buNone/>
            </a:pPr>
            <a:r>
              <a:rPr lang="en" sz="2400"/>
              <a:t>"Se você tem um enorme pastor alemão que late para suas visitas, você tem de mantê-lo sob controle e não matá-lo. É preciso criar restrições plausíveis para a fusão de duas grandes empresas, mas não eliminar a chance de o país ter um competidor global, uma </a:t>
            </a:r>
            <a:r>
              <a:rPr b="1" lang="en" sz="2400"/>
              <a:t>multinacional verde e amarela</a:t>
            </a:r>
            <a:r>
              <a:rPr lang="en" sz="2400"/>
              <a:t>, que já vai nascer como a terceira maior cervejaria do mundo". (Seidl, fev. 2000)</a:t>
            </a:r>
            <a:endParaRPr sz="2400"/>
          </a:p>
          <a:p>
            <a:pPr indent="0" lvl="0" marL="0" rtl="0" algn="just">
              <a:spcBef>
                <a:spcPts val="0"/>
              </a:spcBef>
              <a:spcAft>
                <a:spcPts val="0"/>
              </a:spcAft>
              <a:buNone/>
            </a:pPr>
            <a:r>
              <a:t/>
            </a:r>
            <a:endParaRPr sz="24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 name="Shape 889"/>
        <p:cNvGrpSpPr/>
        <p:nvPr/>
      </p:nvGrpSpPr>
      <p:grpSpPr>
        <a:xfrm>
          <a:off x="0" y="0"/>
          <a:ext cx="0" cy="0"/>
          <a:chOff x="0" y="0"/>
          <a:chExt cx="0" cy="0"/>
        </a:xfrm>
      </p:grpSpPr>
      <p:sp>
        <p:nvSpPr>
          <p:cNvPr id="890" name="Google Shape;890;p58"/>
          <p:cNvSpPr txBox="1"/>
          <p:nvPr>
            <p:ph idx="1" type="body"/>
          </p:nvPr>
        </p:nvSpPr>
        <p:spPr>
          <a:xfrm>
            <a:off x="654750" y="498450"/>
            <a:ext cx="7834500" cy="4146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400"/>
              <a:t>O Cade é mais um capítulo do atraso na abertura econômica no Brasil, diz Jorge Gerdau Johannpeter. Para ele, a lei antitruste é anacrônica porque está condicionada à uma visão de mercado fechado. Gerdau afirma que o Cade é mais um exemplo, ao lado do sistema tributário, da "abertura meia sola" no país. "Ou são adotadas soluções estruturais para dar competitividade ao país, ou o empresariado, por desespero, vai buscar soluções protecionistas, o que é errado".</a:t>
            </a:r>
            <a:endParaRPr sz="2400"/>
          </a:p>
          <a:p>
            <a:pPr indent="0" lvl="0" marL="0" rtl="0" algn="just">
              <a:spcBef>
                <a:spcPts val="0"/>
              </a:spcBef>
              <a:spcAft>
                <a:spcPts val="0"/>
              </a:spcAft>
              <a:buNone/>
            </a:pPr>
            <a:r>
              <a:t/>
            </a:r>
            <a:endParaRPr sz="2400"/>
          </a:p>
          <a:p>
            <a:pPr indent="0" lvl="0" marL="0" rtl="0" algn="just">
              <a:spcBef>
                <a:spcPts val="0"/>
              </a:spcBef>
              <a:spcAft>
                <a:spcPts val="0"/>
              </a:spcAft>
              <a:buNone/>
            </a:pPr>
            <a:r>
              <a:t/>
            </a:r>
            <a:endParaRPr sz="2400"/>
          </a:p>
          <a:p>
            <a:pPr indent="0" lvl="0" marL="0" rtl="0" algn="just">
              <a:spcBef>
                <a:spcPts val="0"/>
              </a:spcBef>
              <a:spcAft>
                <a:spcPts val="0"/>
              </a:spcAft>
              <a:buNone/>
            </a:pPr>
            <a:r>
              <a:t/>
            </a:r>
            <a:endParaRPr sz="2400"/>
          </a:p>
          <a:p>
            <a:pPr indent="0" lvl="0" marL="0" rtl="0" algn="just">
              <a:spcBef>
                <a:spcPts val="0"/>
              </a:spcBef>
              <a:spcAft>
                <a:spcPts val="0"/>
              </a:spcAft>
              <a:buNone/>
            </a:pPr>
            <a:r>
              <a:t/>
            </a:r>
            <a:endParaRPr sz="24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4" name="Shape 894"/>
        <p:cNvGrpSpPr/>
        <p:nvPr/>
      </p:nvGrpSpPr>
      <p:grpSpPr>
        <a:xfrm>
          <a:off x="0" y="0"/>
          <a:ext cx="0" cy="0"/>
          <a:chOff x="0" y="0"/>
          <a:chExt cx="0" cy="0"/>
        </a:xfrm>
      </p:grpSpPr>
      <p:sp>
        <p:nvSpPr>
          <p:cNvPr id="895" name="Google Shape;895;p59"/>
          <p:cNvSpPr txBox="1"/>
          <p:nvPr>
            <p:ph idx="1" type="body"/>
          </p:nvPr>
        </p:nvSpPr>
        <p:spPr>
          <a:xfrm>
            <a:off x="654750" y="498450"/>
            <a:ext cx="7834500" cy="4146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400"/>
              <a:t>Apoiados pelo BNDES para criar verdadeiros gigantes no setor de carnes, os frigoríficos brasileiros continuam patinando, sem apresentar lucro. Mesmo com resultados negativos, a proposta de formar multinacionais brasileiras nessa área traz valor ao país, defende Wesley Batista, 41, presidente da JBS, maior empresa de carnes do mundo. "Nós fomos ao BNDES levar oportunidades que achamos excelentes. Para nós, o </a:t>
            </a:r>
            <a:r>
              <a:rPr b="1" lang="en" sz="2400"/>
              <a:t>BNDES foi um investidor como qualquer um outro</a:t>
            </a:r>
            <a:r>
              <a:rPr lang="en" sz="2400"/>
              <a:t>", disse em entrevista à Folha.</a:t>
            </a:r>
            <a:endParaRPr sz="2400"/>
          </a:p>
          <a:p>
            <a:pPr indent="0" lvl="0" marL="0" rtl="0" algn="just">
              <a:spcBef>
                <a:spcPts val="0"/>
              </a:spcBef>
              <a:spcAft>
                <a:spcPts val="0"/>
              </a:spcAft>
              <a:buNone/>
            </a:pPr>
            <a:r>
              <a:t/>
            </a:r>
            <a:endParaRPr sz="2400"/>
          </a:p>
          <a:p>
            <a:pPr indent="0" lvl="0" marL="0" rtl="0" algn="just">
              <a:spcBef>
                <a:spcPts val="0"/>
              </a:spcBef>
              <a:spcAft>
                <a:spcPts val="0"/>
              </a:spcAft>
              <a:buNone/>
            </a:pPr>
            <a:r>
              <a:t/>
            </a:r>
            <a:endParaRPr sz="24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D1DC"/>
        </a:solidFill>
      </p:bgPr>
    </p:bg>
    <p:spTree>
      <p:nvGrpSpPr>
        <p:cNvPr id="899" name="Shape 899"/>
        <p:cNvGrpSpPr/>
        <p:nvPr/>
      </p:nvGrpSpPr>
      <p:grpSpPr>
        <a:xfrm>
          <a:off x="0" y="0"/>
          <a:ext cx="0" cy="0"/>
          <a:chOff x="0" y="0"/>
          <a:chExt cx="0" cy="0"/>
        </a:xfrm>
      </p:grpSpPr>
      <p:sp>
        <p:nvSpPr>
          <p:cNvPr id="900" name="Google Shape;900;p60"/>
          <p:cNvSpPr txBox="1"/>
          <p:nvPr>
            <p:ph type="title"/>
          </p:nvPr>
        </p:nvSpPr>
        <p:spPr>
          <a:xfrm>
            <a:off x="697600" y="2580675"/>
            <a:ext cx="7733700" cy="1355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2"/>
                </a:solidFill>
              </a:rPr>
              <a:t>Considerações Finais</a:t>
            </a:r>
            <a:endParaRPr>
              <a:solidFill>
                <a:schemeClr val="accent2"/>
              </a:solidFill>
            </a:endParaRPr>
          </a:p>
        </p:txBody>
      </p:sp>
      <p:sp>
        <p:nvSpPr>
          <p:cNvPr id="901" name="Google Shape;901;p60"/>
          <p:cNvSpPr txBox="1"/>
          <p:nvPr>
            <p:ph idx="2" type="title"/>
          </p:nvPr>
        </p:nvSpPr>
        <p:spPr>
          <a:xfrm>
            <a:off x="6686550" y="1207431"/>
            <a:ext cx="1654500" cy="969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06</a:t>
            </a:r>
            <a:endParaRPr/>
          </a:p>
        </p:txBody>
      </p:sp>
      <p:cxnSp>
        <p:nvCxnSpPr>
          <p:cNvPr id="902" name="Google Shape;902;p60"/>
          <p:cNvCxnSpPr/>
          <p:nvPr/>
        </p:nvCxnSpPr>
        <p:spPr>
          <a:xfrm>
            <a:off x="7210425" y="2388531"/>
            <a:ext cx="1124100" cy="0"/>
          </a:xfrm>
          <a:prstGeom prst="straightConnector1">
            <a:avLst/>
          </a:prstGeom>
          <a:noFill/>
          <a:ln cap="flat" cmpd="sng" w="19050">
            <a:solidFill>
              <a:schemeClr val="dk1"/>
            </a:solidFill>
            <a:prstDash val="solid"/>
            <a:round/>
            <a:headEnd len="med" w="med" type="none"/>
            <a:tailEnd len="med" w="med" type="none"/>
          </a:ln>
        </p:spPr>
      </p:cxn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sp>
        <p:nvSpPr>
          <p:cNvPr id="907" name="Google Shape;907;p61"/>
          <p:cNvSpPr txBox="1"/>
          <p:nvPr>
            <p:ph type="title"/>
          </p:nvPr>
        </p:nvSpPr>
        <p:spPr>
          <a:xfrm>
            <a:off x="720000" y="539500"/>
            <a:ext cx="7834500" cy="1046100"/>
          </a:xfrm>
          <a:prstGeom prst="rect">
            <a:avLst/>
          </a:prstGeom>
        </p:spPr>
        <p:txBody>
          <a:bodyPr anchorCtr="0" anchor="t" bIns="91425" lIns="91425" spcFirstLastPara="1" rIns="91425" wrap="square" tIns="0">
            <a:noAutofit/>
          </a:bodyPr>
          <a:lstStyle/>
          <a:p>
            <a:pPr indent="-419100" lvl="0" marL="457200" rtl="0" algn="l">
              <a:spcBef>
                <a:spcPts val="0"/>
              </a:spcBef>
              <a:spcAft>
                <a:spcPts val="0"/>
              </a:spcAft>
              <a:buSzPts val="3000"/>
              <a:buAutoNum type="arabicPeriod"/>
            </a:pPr>
            <a:r>
              <a:rPr lang="en"/>
              <a:t>Auto-reforço</a:t>
            </a:r>
            <a:r>
              <a:rPr lang="en"/>
              <a:t> entre atitudes empresariais e internacionalização</a:t>
            </a:r>
            <a:endParaRPr/>
          </a:p>
        </p:txBody>
      </p:sp>
      <p:sp>
        <p:nvSpPr>
          <p:cNvPr id="908" name="Google Shape;908;p61"/>
          <p:cNvSpPr txBox="1"/>
          <p:nvPr>
            <p:ph idx="1" type="body"/>
          </p:nvPr>
        </p:nvSpPr>
        <p:spPr>
          <a:xfrm>
            <a:off x="654750" y="1667875"/>
            <a:ext cx="7834500" cy="2587800"/>
          </a:xfrm>
          <a:prstGeom prst="rect">
            <a:avLst/>
          </a:prstGeom>
        </p:spPr>
        <p:txBody>
          <a:bodyPr anchorCtr="0" anchor="t" bIns="91425" lIns="91425" spcFirstLastPara="1" rIns="91425" wrap="square" tIns="91425">
            <a:noAutofit/>
          </a:bodyPr>
          <a:lstStyle/>
          <a:p>
            <a:pPr indent="457200" lvl="0" marL="0" rtl="0" algn="just">
              <a:spcBef>
                <a:spcPts val="0"/>
              </a:spcBef>
              <a:spcAft>
                <a:spcPts val="0"/>
              </a:spcAft>
              <a:buNone/>
            </a:pPr>
            <a:r>
              <a:rPr lang="en" sz="2400"/>
              <a:t>Há tanto a relação entre as atitudes empresariais para favorecer sua internacionalização como impactos da internacionalização sobre essas atitudes. Um processo que tem consequências em duas vias, e não apenas a internacionalização mas o aumento do tamanho da empresa, em geral, importa muito.</a:t>
            </a:r>
            <a:endParaRPr sz="24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2" name="Shape 912"/>
        <p:cNvGrpSpPr/>
        <p:nvPr/>
      </p:nvGrpSpPr>
      <p:grpSpPr>
        <a:xfrm>
          <a:off x="0" y="0"/>
          <a:ext cx="0" cy="0"/>
          <a:chOff x="0" y="0"/>
          <a:chExt cx="0" cy="0"/>
        </a:xfrm>
      </p:grpSpPr>
      <p:sp>
        <p:nvSpPr>
          <p:cNvPr id="913" name="Google Shape;913;p62"/>
          <p:cNvSpPr txBox="1"/>
          <p:nvPr>
            <p:ph type="title"/>
          </p:nvPr>
        </p:nvSpPr>
        <p:spPr>
          <a:xfrm>
            <a:off x="720000" y="308050"/>
            <a:ext cx="7834500" cy="1046100"/>
          </a:xfrm>
          <a:prstGeom prst="rect">
            <a:avLst/>
          </a:prstGeom>
        </p:spPr>
        <p:txBody>
          <a:bodyPr anchorCtr="0" anchor="t" bIns="91425" lIns="91425" spcFirstLastPara="1" rIns="91425" wrap="square" tIns="0">
            <a:noAutofit/>
          </a:bodyPr>
          <a:lstStyle/>
          <a:p>
            <a:pPr indent="0" lvl="0" marL="0" rtl="0" algn="l">
              <a:spcBef>
                <a:spcPts val="0"/>
              </a:spcBef>
              <a:spcAft>
                <a:spcPts val="0"/>
              </a:spcAft>
              <a:buNone/>
            </a:pPr>
            <a:r>
              <a:rPr lang="en"/>
              <a:t>2</a:t>
            </a:r>
            <a:r>
              <a:rPr lang="en"/>
              <a:t>. Desafios teóricos e empíricos</a:t>
            </a:r>
            <a:endParaRPr/>
          </a:p>
        </p:txBody>
      </p:sp>
      <p:sp>
        <p:nvSpPr>
          <p:cNvPr id="914" name="Google Shape;914;p62"/>
          <p:cNvSpPr txBox="1"/>
          <p:nvPr>
            <p:ph idx="1" type="body"/>
          </p:nvPr>
        </p:nvSpPr>
        <p:spPr>
          <a:xfrm>
            <a:off x="654750" y="1046400"/>
            <a:ext cx="7834500" cy="3559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400"/>
              <a:t>A partir do framework teórico proposto nos estudos sobre as atitudes políticas empresariais e da abordagem dos regimes de crescimento, outra contrapartida em relação à solução das demandas empresariais seria o alinhamento do empresariado ao bloco de sustentação política do governo. </a:t>
            </a:r>
            <a:endParaRPr sz="2400"/>
          </a:p>
          <a:p>
            <a:pPr indent="0" lvl="0" marL="0" rtl="0" algn="just">
              <a:spcBef>
                <a:spcPts val="1000"/>
              </a:spcBef>
              <a:spcAft>
                <a:spcPts val="0"/>
              </a:spcAft>
              <a:buNone/>
            </a:pPr>
            <a:r>
              <a:rPr lang="en" sz="2400"/>
              <a:t>Comprovar empiricamente tal constatação se torna desafiador. As manifestações públicas na imprensa são bastante evasivas.</a:t>
            </a:r>
            <a:endParaRPr sz="2400"/>
          </a:p>
          <a:p>
            <a:pPr indent="0" lvl="0" marL="0" rtl="0" algn="just">
              <a:spcBef>
                <a:spcPts val="0"/>
              </a:spcBef>
              <a:spcAft>
                <a:spcPts val="0"/>
              </a:spcAft>
              <a:buNone/>
            </a:pPr>
            <a:r>
              <a:t/>
            </a:r>
            <a:endParaRPr sz="2400"/>
          </a:p>
          <a:p>
            <a:pPr indent="0" lvl="0" marL="0" rtl="0" algn="just">
              <a:spcBef>
                <a:spcPts val="0"/>
              </a:spcBef>
              <a:spcAft>
                <a:spcPts val="0"/>
              </a:spcAft>
              <a:buNone/>
            </a:pPr>
            <a:r>
              <a:t/>
            </a:r>
            <a:endParaRPr sz="2400"/>
          </a:p>
          <a:p>
            <a:pPr indent="0" lvl="0" marL="0" rtl="0" algn="just">
              <a:spcBef>
                <a:spcPts val="0"/>
              </a:spcBef>
              <a:spcAft>
                <a:spcPts val="0"/>
              </a:spcAft>
              <a:buNone/>
            </a:pPr>
            <a:r>
              <a:t/>
            </a:r>
            <a:endParaRPr sz="2400"/>
          </a:p>
          <a:p>
            <a:pPr indent="0" lvl="0" marL="0" rtl="0" algn="just">
              <a:spcBef>
                <a:spcPts val="0"/>
              </a:spcBef>
              <a:spcAft>
                <a:spcPts val="0"/>
              </a:spcAft>
              <a:buNone/>
            </a:pPr>
            <a:r>
              <a:t/>
            </a:r>
            <a:endParaRPr sz="24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8" name="Shape 918"/>
        <p:cNvGrpSpPr/>
        <p:nvPr/>
      </p:nvGrpSpPr>
      <p:grpSpPr>
        <a:xfrm>
          <a:off x="0" y="0"/>
          <a:ext cx="0" cy="0"/>
          <a:chOff x="0" y="0"/>
          <a:chExt cx="0" cy="0"/>
        </a:xfrm>
      </p:grpSpPr>
      <p:sp>
        <p:nvSpPr>
          <p:cNvPr id="919" name="Google Shape;919;p63"/>
          <p:cNvSpPr txBox="1"/>
          <p:nvPr>
            <p:ph type="title"/>
          </p:nvPr>
        </p:nvSpPr>
        <p:spPr>
          <a:xfrm>
            <a:off x="720000" y="539500"/>
            <a:ext cx="4407000" cy="1046100"/>
          </a:xfrm>
          <a:prstGeom prst="rect">
            <a:avLst/>
          </a:prstGeom>
        </p:spPr>
        <p:txBody>
          <a:bodyPr anchorCtr="0" anchor="t" bIns="91425" lIns="91425" spcFirstLastPara="1" rIns="91425" wrap="square" tIns="0">
            <a:noAutofit/>
          </a:bodyPr>
          <a:lstStyle/>
          <a:p>
            <a:pPr indent="0" lvl="0" marL="0" rtl="0" algn="l">
              <a:spcBef>
                <a:spcPts val="0"/>
              </a:spcBef>
              <a:spcAft>
                <a:spcPts val="0"/>
              </a:spcAft>
              <a:buNone/>
            </a:pPr>
            <a:r>
              <a:rPr lang="en"/>
              <a:t>3</a:t>
            </a:r>
            <a:r>
              <a:rPr lang="en"/>
              <a:t>. Próximos passos</a:t>
            </a:r>
            <a:endParaRPr/>
          </a:p>
        </p:txBody>
      </p:sp>
      <p:sp>
        <p:nvSpPr>
          <p:cNvPr id="920" name="Google Shape;920;p63"/>
          <p:cNvSpPr txBox="1"/>
          <p:nvPr>
            <p:ph idx="1" type="body"/>
          </p:nvPr>
        </p:nvSpPr>
        <p:spPr>
          <a:xfrm>
            <a:off x="654750" y="1277850"/>
            <a:ext cx="7834500" cy="25878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400"/>
              <a:t>Proposta de continuidade com aprofundamento da análise do material com um enfoque maior em aspectos não publicizados nas notícias no período estipulado, revelados em delações de políticos e empresários organizadas em livros de jornalismo investigativo.  Propomos olhar, também, para as doações de campanha dessas empresas, ampliando nosso material empírico.</a:t>
            </a:r>
            <a:endParaRPr sz="24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64"/>
          <p:cNvSpPr txBox="1"/>
          <p:nvPr>
            <p:ph type="title"/>
          </p:nvPr>
        </p:nvSpPr>
        <p:spPr>
          <a:xfrm>
            <a:off x="720000" y="539500"/>
            <a:ext cx="4407000" cy="1046100"/>
          </a:xfrm>
          <a:prstGeom prst="rect">
            <a:avLst/>
          </a:prstGeom>
        </p:spPr>
        <p:txBody>
          <a:bodyPr anchorCtr="0" anchor="t" bIns="91425" lIns="91425" spcFirstLastPara="1" rIns="91425" wrap="square" tIns="0">
            <a:noAutofit/>
          </a:bodyPr>
          <a:lstStyle/>
          <a:p>
            <a:pPr indent="0" lvl="0" marL="0" rtl="0" algn="l">
              <a:spcBef>
                <a:spcPts val="0"/>
              </a:spcBef>
              <a:spcAft>
                <a:spcPts val="0"/>
              </a:spcAft>
              <a:buNone/>
            </a:pPr>
            <a:r>
              <a:rPr lang="en"/>
              <a:t>Agradecimentos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926" name="Google Shape;926;p64"/>
          <p:cNvSpPr txBox="1"/>
          <p:nvPr>
            <p:ph idx="1" type="body"/>
          </p:nvPr>
        </p:nvSpPr>
        <p:spPr>
          <a:xfrm>
            <a:off x="654750" y="1277850"/>
            <a:ext cx="7834500" cy="2587800"/>
          </a:xfrm>
          <a:prstGeom prst="rect">
            <a:avLst/>
          </a:prstGeom>
        </p:spPr>
        <p:txBody>
          <a:bodyPr anchorCtr="0" anchor="t" bIns="91425" lIns="91425" spcFirstLastPara="1" rIns="91425" wrap="square" tIns="91425">
            <a:noAutofit/>
          </a:bodyPr>
          <a:lstStyle/>
          <a:p>
            <a:pPr indent="457200" lvl="0" marL="0" rtl="0" algn="just">
              <a:spcBef>
                <a:spcPts val="0"/>
              </a:spcBef>
              <a:spcAft>
                <a:spcPts val="0"/>
              </a:spcAft>
              <a:buNone/>
            </a:pPr>
            <a:r>
              <a:rPr lang="en" sz="2400"/>
              <a:t>Agradeço o orientador André Nahoum e aos participantes do Krisis, parecerista da FAPESP, e colegas da Pós-Graduação pelos comentários valiosos em versões anteriores deste trabalho.</a:t>
            </a:r>
            <a:endParaRPr sz="2400"/>
          </a:p>
          <a:p>
            <a:pPr indent="0" lvl="0" marL="0" rtl="0" algn="just">
              <a:spcBef>
                <a:spcPts val="0"/>
              </a:spcBef>
              <a:spcAft>
                <a:spcPts val="0"/>
              </a:spcAft>
              <a:buNone/>
            </a:pPr>
            <a:r>
              <a:t/>
            </a:r>
            <a:endParaRPr sz="2400"/>
          </a:p>
          <a:p>
            <a:pPr indent="0" lvl="0" marL="0" rtl="0" algn="just">
              <a:spcBef>
                <a:spcPts val="0"/>
              </a:spcBef>
              <a:spcAft>
                <a:spcPts val="0"/>
              </a:spcAft>
              <a:buNone/>
            </a:pPr>
            <a:r>
              <a:t/>
            </a:r>
            <a:endParaRPr sz="24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0" name="Shape 930"/>
        <p:cNvGrpSpPr/>
        <p:nvPr/>
      </p:nvGrpSpPr>
      <p:grpSpPr>
        <a:xfrm>
          <a:off x="0" y="0"/>
          <a:ext cx="0" cy="0"/>
          <a:chOff x="0" y="0"/>
          <a:chExt cx="0" cy="0"/>
        </a:xfrm>
      </p:grpSpPr>
      <p:sp>
        <p:nvSpPr>
          <p:cNvPr id="931" name="Google Shape;931;p65"/>
          <p:cNvSpPr txBox="1"/>
          <p:nvPr>
            <p:ph type="title"/>
          </p:nvPr>
        </p:nvSpPr>
        <p:spPr>
          <a:xfrm>
            <a:off x="720000" y="539500"/>
            <a:ext cx="4407000" cy="1046100"/>
          </a:xfrm>
          <a:prstGeom prst="rect">
            <a:avLst/>
          </a:prstGeom>
        </p:spPr>
        <p:txBody>
          <a:bodyPr anchorCtr="0" anchor="t" bIns="91425" lIns="91425" spcFirstLastPara="1" rIns="91425" wrap="square" tIns="0">
            <a:noAutofit/>
          </a:bodyPr>
          <a:lstStyle/>
          <a:p>
            <a:pPr indent="0" lvl="0" marL="0" rtl="0" algn="l">
              <a:spcBef>
                <a:spcPts val="0"/>
              </a:spcBef>
              <a:spcAft>
                <a:spcPts val="0"/>
              </a:spcAft>
              <a:buNone/>
            </a:pPr>
            <a:r>
              <a:rPr lang="en"/>
              <a:t>Referências</a:t>
            </a:r>
            <a:endParaRPr/>
          </a:p>
        </p:txBody>
      </p:sp>
      <p:sp>
        <p:nvSpPr>
          <p:cNvPr id="932" name="Google Shape;932;p65"/>
          <p:cNvSpPr txBox="1"/>
          <p:nvPr>
            <p:ph idx="1" type="body"/>
          </p:nvPr>
        </p:nvSpPr>
        <p:spPr>
          <a:xfrm>
            <a:off x="909350" y="1277850"/>
            <a:ext cx="7834500" cy="2587800"/>
          </a:xfrm>
          <a:prstGeom prst="rect">
            <a:avLst/>
          </a:prstGeom>
        </p:spPr>
        <p:txBody>
          <a:bodyPr anchorCtr="0" anchor="t" bIns="91425" lIns="91425" spcFirstLastPara="1" rIns="91425" wrap="square" tIns="91425">
            <a:noAutofit/>
          </a:bodyPr>
          <a:lstStyle/>
          <a:p>
            <a:pPr indent="-447675" lvl="0" marL="0" rtl="0" algn="l">
              <a:spcBef>
                <a:spcPts val="0"/>
              </a:spcBef>
              <a:spcAft>
                <a:spcPts val="0"/>
              </a:spcAft>
              <a:buNone/>
            </a:pPr>
            <a:r>
              <a:rPr lang="en" sz="1000">
                <a:solidFill>
                  <a:srgbClr val="000000"/>
                </a:solidFill>
              </a:rPr>
              <a:t>Abdallah, A. (2020). De um gole só: A histór</a:t>
            </a:r>
            <a:r>
              <a:rPr lang="en" sz="1000">
                <a:solidFill>
                  <a:srgbClr val="000000"/>
                </a:solidFill>
              </a:rPr>
              <a:t>i</a:t>
            </a:r>
            <a:r>
              <a:rPr lang="en" sz="1000">
                <a:solidFill>
                  <a:srgbClr val="000000"/>
                </a:solidFill>
              </a:rPr>
              <a:t>a da Ambev e a criação da maior cervejaria do mundo. Portfolio-Penguin.</a:t>
            </a:r>
            <a:endParaRPr sz="1000">
              <a:solidFill>
                <a:srgbClr val="000000"/>
              </a:solidFill>
            </a:endParaRPr>
          </a:p>
          <a:p>
            <a:pPr indent="-447675" lvl="0" marL="0" rtl="0" algn="l">
              <a:spcBef>
                <a:spcPts val="1000"/>
              </a:spcBef>
              <a:spcAft>
                <a:spcPts val="0"/>
              </a:spcAft>
              <a:buNone/>
            </a:pPr>
            <a:r>
              <a:rPr lang="en" sz="1000">
                <a:solidFill>
                  <a:srgbClr val="000000"/>
                </a:solidFill>
              </a:rPr>
              <a:t>Baccaro, L., &amp; Pontusson, J. (2016). Rethinking Comparative Political Economy: The Growth Model Perspective. Politics &amp; Society, 44(2), 175–207. </a:t>
            </a:r>
            <a:r>
              <a:rPr lang="en" sz="1000" u="sng">
                <a:solidFill>
                  <a:schemeClr val="hlink"/>
                </a:solidFill>
                <a:hlinkClick r:id="rId3"/>
              </a:rPr>
              <a:t>https://doi.org/10.1177/0032329216638053</a:t>
            </a:r>
            <a:endParaRPr sz="1000">
              <a:solidFill>
                <a:srgbClr val="000000"/>
              </a:solidFill>
            </a:endParaRPr>
          </a:p>
          <a:p>
            <a:pPr indent="-447675" lvl="0" marL="0" rtl="0" algn="l">
              <a:spcBef>
                <a:spcPts val="1000"/>
              </a:spcBef>
              <a:spcAft>
                <a:spcPts val="0"/>
              </a:spcAft>
              <a:buNone/>
            </a:pPr>
            <a:r>
              <a:rPr lang="en" sz="1000">
                <a:solidFill>
                  <a:srgbClr val="000000"/>
                </a:solidFill>
              </a:rPr>
              <a:t>Boito Junior, A. (2018). Reforma e crise política no Brasil: Os conflitos de classe nos governos do PT. Campinas: Editora da Unicamp/São Paulo: Editora Unesp</a:t>
            </a:r>
            <a:endParaRPr sz="1000">
              <a:solidFill>
                <a:srgbClr val="000000"/>
              </a:solidFill>
            </a:endParaRPr>
          </a:p>
          <a:p>
            <a:pPr indent="-447675" lvl="0" marL="0" rtl="0" algn="l">
              <a:spcBef>
                <a:spcPts val="1000"/>
              </a:spcBef>
              <a:spcAft>
                <a:spcPts val="0"/>
              </a:spcAft>
              <a:buNone/>
            </a:pPr>
            <a:r>
              <a:rPr lang="en" sz="1000">
                <a:solidFill>
                  <a:srgbClr val="000000"/>
                </a:solidFill>
              </a:rPr>
              <a:t>Gaspar, M. (2020). A organização: A Odebrecht e o esquema de corrupção que chocou o mundo. Companhia das Letras.</a:t>
            </a:r>
            <a:endParaRPr sz="1000">
              <a:solidFill>
                <a:srgbClr val="000000"/>
              </a:solidFill>
            </a:endParaRPr>
          </a:p>
          <a:p>
            <a:pPr indent="-447675" lvl="0" marL="0" rtl="0" algn="l">
              <a:spcBef>
                <a:spcPts val="1000"/>
              </a:spcBef>
              <a:spcAft>
                <a:spcPts val="0"/>
              </a:spcAft>
              <a:buNone/>
            </a:pPr>
            <a:r>
              <a:rPr lang="en" sz="1000">
                <a:solidFill>
                  <a:srgbClr val="000000"/>
                </a:solidFill>
              </a:rPr>
              <a:t>Honório, L. C. (2008). A internacionalização de empresas brasileiras em uma perspectiva motivacional. RAM. Revista de Administração Mackenzie, 9(2), 128-151. </a:t>
            </a:r>
            <a:r>
              <a:rPr lang="en" sz="1000" u="sng">
                <a:solidFill>
                  <a:schemeClr val="hlink"/>
                </a:solidFill>
                <a:hlinkClick r:id="rId4"/>
              </a:rPr>
              <a:t>https://doi.org/10.1590/S1678-69712008000200007</a:t>
            </a:r>
            <a:r>
              <a:rPr lang="en" sz="1000">
                <a:solidFill>
                  <a:srgbClr val="000000"/>
                </a:solidFill>
              </a:rPr>
              <a:t> </a:t>
            </a:r>
            <a:endParaRPr sz="1000">
              <a:solidFill>
                <a:srgbClr val="000000"/>
              </a:solidFill>
            </a:endParaRPr>
          </a:p>
          <a:p>
            <a:pPr indent="-447675" lvl="0" marL="0" rtl="0" algn="l">
              <a:spcBef>
                <a:spcPts val="1000"/>
              </a:spcBef>
              <a:spcAft>
                <a:spcPts val="0"/>
              </a:spcAft>
              <a:buNone/>
            </a:pPr>
            <a:r>
              <a:rPr lang="en" sz="1000">
                <a:solidFill>
                  <a:srgbClr val="000000"/>
                </a:solidFill>
              </a:rPr>
              <a:t>Landim, R. (2019). Why Not: Como os irmãos Joesley e Wesley, da JBS, transformaram um açougue em Goiás na maior empresa de carnes do mundo, corromperam centenas de políticos e quase saíram impunes. Editora Intrínseca.</a:t>
            </a:r>
            <a:endParaRPr sz="1000">
              <a:solidFill>
                <a:srgbClr val="000000"/>
              </a:solidFill>
            </a:endParaRPr>
          </a:p>
          <a:p>
            <a:pPr indent="-447675" lvl="0" marL="0" rtl="0" algn="l">
              <a:spcBef>
                <a:spcPts val="1000"/>
              </a:spcBef>
              <a:spcAft>
                <a:spcPts val="0"/>
              </a:spcAft>
              <a:buNone/>
            </a:pPr>
            <a:r>
              <a:rPr lang="en" sz="1000">
                <a:solidFill>
                  <a:srgbClr val="000000"/>
                </a:solidFill>
              </a:rPr>
              <a:t>Mancuso, W. P. (2007). O empresariado como ator político no Brasil: balanço da literatura e agenda de pesquisa. Revista de Sociologia e Política, 28, 131-146. </a:t>
            </a:r>
            <a:r>
              <a:rPr lang="en" sz="1000" u="sng">
                <a:solidFill>
                  <a:schemeClr val="hlink"/>
                </a:solidFill>
                <a:hlinkClick r:id="rId5"/>
              </a:rPr>
              <a:t>http://dx.doi.org/10.1590/S0104-44782007000100009</a:t>
            </a:r>
            <a:r>
              <a:rPr lang="en" sz="1000">
                <a:solidFill>
                  <a:srgbClr val="000000"/>
                </a:solidFill>
              </a:rPr>
              <a:t> </a:t>
            </a:r>
            <a:endParaRPr sz="1000">
              <a:solidFill>
                <a:srgbClr val="000000"/>
              </a:solidFill>
            </a:endParaRPr>
          </a:p>
          <a:p>
            <a:pPr indent="-447675" lvl="0" marL="0" rtl="0" algn="l">
              <a:spcBef>
                <a:spcPts val="1000"/>
              </a:spcBef>
              <a:spcAft>
                <a:spcPts val="0"/>
              </a:spcAft>
              <a:buNone/>
            </a:pPr>
            <a:r>
              <a:rPr lang="en" sz="1000">
                <a:solidFill>
                  <a:srgbClr val="000000"/>
                </a:solidFill>
              </a:rPr>
              <a:t>Mertens, D. Nölke, A., May, C., Schedelik, M., Brink &amp; Gomes, A. (2022). Moving the center: Adapting the toolbox of growth model research to emerging capitalist economies, Working Paper, No. 188/2022, Hochschule für Wirtschaft und Recht Berlin, Institute for International Political Economy (IPE), Berlin. Available at: </a:t>
            </a:r>
            <a:r>
              <a:rPr lang="en" sz="1000" u="sng">
                <a:solidFill>
                  <a:schemeClr val="hlink"/>
                </a:solidFill>
                <a:hlinkClick r:id="rId6"/>
              </a:rPr>
              <a:t>http://hdl.handle.net/10419/264891</a:t>
            </a:r>
            <a:endParaRPr sz="1000">
              <a:solidFill>
                <a:srgbClr val="000000"/>
              </a:solidFill>
            </a:endParaRPr>
          </a:p>
          <a:p>
            <a:pPr indent="-447675" lvl="0" marL="0" rtl="0" algn="l">
              <a:spcBef>
                <a:spcPts val="1000"/>
              </a:spcBef>
              <a:spcAft>
                <a:spcPts val="0"/>
              </a:spcAft>
              <a:buNone/>
            </a:pPr>
            <a:r>
              <a:rPr lang="en" sz="1000">
                <a:solidFill>
                  <a:srgbClr val="000000"/>
                </a:solidFill>
              </a:rPr>
              <a:t>Singer, A. V. (2018). O lulismo em crise: Um quebra-cabeça do período Dilma (2011-2016). São Paulo: Companhia das Letras.</a:t>
            </a:r>
            <a:endParaRPr sz="1000">
              <a:solidFill>
                <a:srgbClr val="000000"/>
              </a:solidFill>
            </a:endParaRPr>
          </a:p>
          <a:p>
            <a:pPr indent="-447675" lvl="0" marL="0" rtl="0" algn="l">
              <a:spcBef>
                <a:spcPts val="1000"/>
              </a:spcBef>
              <a:spcAft>
                <a:spcPts val="0"/>
              </a:spcAft>
              <a:buNone/>
            </a:pPr>
            <a:r>
              <a:t/>
            </a:r>
            <a:endParaRPr sz="1000">
              <a:solidFill>
                <a:srgbClr val="000000"/>
              </a:solidFill>
            </a:endParaRPr>
          </a:p>
          <a:p>
            <a:pPr indent="0" lvl="0" marL="0" rtl="0" algn="just">
              <a:spcBef>
                <a:spcPts val="1000"/>
              </a:spcBef>
              <a:spcAft>
                <a:spcPts val="0"/>
              </a:spcAft>
              <a:buNone/>
            </a:pPr>
            <a:r>
              <a:t/>
            </a:r>
            <a:endParaRPr sz="2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30"/>
          <p:cNvSpPr txBox="1"/>
          <p:nvPr>
            <p:ph type="title"/>
          </p:nvPr>
        </p:nvSpPr>
        <p:spPr>
          <a:xfrm>
            <a:off x="720000" y="539500"/>
            <a:ext cx="4407000" cy="1046100"/>
          </a:xfrm>
          <a:prstGeom prst="rect">
            <a:avLst/>
          </a:prstGeom>
        </p:spPr>
        <p:txBody>
          <a:bodyPr anchorCtr="0" anchor="t" bIns="91425" lIns="91425" spcFirstLastPara="1" rIns="91425" wrap="square" tIns="0">
            <a:noAutofit/>
          </a:bodyPr>
          <a:lstStyle/>
          <a:p>
            <a:pPr indent="0" lvl="0" marL="0" rtl="0" algn="l">
              <a:spcBef>
                <a:spcPts val="0"/>
              </a:spcBef>
              <a:spcAft>
                <a:spcPts val="0"/>
              </a:spcAft>
              <a:buNone/>
            </a:pPr>
            <a:r>
              <a:rPr lang="en"/>
              <a:t>Objetivos</a:t>
            </a:r>
            <a:endParaRPr/>
          </a:p>
        </p:txBody>
      </p:sp>
      <p:sp>
        <p:nvSpPr>
          <p:cNvPr id="571" name="Google Shape;571;p30"/>
          <p:cNvSpPr txBox="1"/>
          <p:nvPr>
            <p:ph idx="1" type="body"/>
          </p:nvPr>
        </p:nvSpPr>
        <p:spPr>
          <a:xfrm>
            <a:off x="486750" y="1149300"/>
            <a:ext cx="8170500" cy="369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Este estudo</a:t>
            </a:r>
            <a:r>
              <a:rPr lang="en" sz="2400"/>
              <a:t> tem como objetivo é compreender como a internacionalização se relaciona com as atitudes políticas dessas corporações.</a:t>
            </a:r>
            <a:endParaRPr sz="2400"/>
          </a:p>
          <a:p>
            <a:pPr indent="0" lvl="0" marL="0" rtl="0" algn="l">
              <a:spcBef>
                <a:spcPts val="0"/>
              </a:spcBef>
              <a:spcAft>
                <a:spcPts val="0"/>
              </a:spcAft>
              <a:buNone/>
            </a:pPr>
            <a:r>
              <a:t/>
            </a:r>
            <a:endParaRPr sz="2400"/>
          </a:p>
          <a:p>
            <a:pPr indent="0" lvl="0" marL="0" rtl="0" algn="l">
              <a:spcBef>
                <a:spcPts val="0"/>
              </a:spcBef>
              <a:spcAft>
                <a:spcPts val="0"/>
              </a:spcAft>
              <a:buNone/>
            </a:pPr>
            <a:r>
              <a:rPr lang="en" sz="2400"/>
              <a:t>Este estudo visa preencher uma lacuna, visto que os estudos sobre internacionalização de empresas não se conectaram com a discussão sobre as atitudes políticas das organizações. </a:t>
            </a:r>
            <a:endParaRPr sz="2400"/>
          </a:p>
          <a:p>
            <a:pPr indent="0" lvl="0" marL="0" rtl="0" algn="l">
              <a:spcBef>
                <a:spcPts val="0"/>
              </a:spcBef>
              <a:spcAft>
                <a:spcPts val="0"/>
              </a:spcAft>
              <a:buNone/>
            </a:pPr>
            <a:r>
              <a:t/>
            </a:r>
            <a:endParaRPr sz="2400"/>
          </a:p>
          <a:p>
            <a:pPr indent="0" lvl="0" marL="0" rtl="0" algn="l">
              <a:spcBef>
                <a:spcPts val="0"/>
              </a:spcBef>
              <a:spcAft>
                <a:spcPts val="0"/>
              </a:spcAft>
              <a:buNone/>
            </a:pPr>
            <a:r>
              <a:t/>
            </a:r>
            <a:endParaRPr sz="2400"/>
          </a:p>
          <a:p>
            <a:pPr indent="0" lvl="0" marL="0" rtl="0" algn="l">
              <a:spcBef>
                <a:spcPts val="0"/>
              </a:spcBef>
              <a:spcAft>
                <a:spcPts val="0"/>
              </a:spcAft>
              <a:buNone/>
            </a:pPr>
            <a:r>
              <a:t/>
            </a:r>
            <a:endParaRPr sz="2400"/>
          </a:p>
          <a:p>
            <a:pPr indent="0" lvl="0" marL="0" rtl="0" algn="l">
              <a:spcBef>
                <a:spcPts val="0"/>
              </a:spcBef>
              <a:spcAft>
                <a:spcPts val="0"/>
              </a:spcAft>
              <a:buNone/>
            </a:pPr>
            <a:r>
              <a:t/>
            </a:r>
            <a:endParaRPr sz="2400"/>
          </a:p>
        </p:txBody>
      </p:sp>
      <p:grpSp>
        <p:nvGrpSpPr>
          <p:cNvPr id="572" name="Google Shape;572;p30"/>
          <p:cNvGrpSpPr/>
          <p:nvPr/>
        </p:nvGrpSpPr>
        <p:grpSpPr>
          <a:xfrm>
            <a:off x="7601198" y="419279"/>
            <a:ext cx="1116644" cy="1118839"/>
            <a:chOff x="1197125" y="239050"/>
            <a:chExt cx="5203375" cy="5213600"/>
          </a:xfrm>
        </p:grpSpPr>
        <p:sp>
          <p:nvSpPr>
            <p:cNvPr id="573" name="Google Shape;573;p30"/>
            <p:cNvSpPr/>
            <p:nvPr/>
          </p:nvSpPr>
          <p:spPr>
            <a:xfrm>
              <a:off x="3858925" y="3363100"/>
              <a:ext cx="272150" cy="2069975"/>
            </a:xfrm>
            <a:custGeom>
              <a:rect b="b" l="l" r="r" t="t"/>
              <a:pathLst>
                <a:path extrusionOk="0" h="82799" w="10886">
                  <a:moveTo>
                    <a:pt x="410" y="0"/>
                  </a:moveTo>
                  <a:lnTo>
                    <a:pt x="0" y="38"/>
                  </a:lnTo>
                  <a:lnTo>
                    <a:pt x="10439" y="82799"/>
                  </a:lnTo>
                  <a:lnTo>
                    <a:pt x="10886" y="82762"/>
                  </a:lnTo>
                  <a:lnTo>
                    <a:pt x="410"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30"/>
            <p:cNvSpPr/>
            <p:nvPr/>
          </p:nvSpPr>
          <p:spPr>
            <a:xfrm>
              <a:off x="3923225" y="3350050"/>
              <a:ext cx="528475" cy="2022450"/>
            </a:xfrm>
            <a:custGeom>
              <a:rect b="b" l="l" r="r" t="t"/>
              <a:pathLst>
                <a:path extrusionOk="0" h="80898" w="21139">
                  <a:moveTo>
                    <a:pt x="411" y="0"/>
                  </a:moveTo>
                  <a:lnTo>
                    <a:pt x="1" y="112"/>
                  </a:lnTo>
                  <a:lnTo>
                    <a:pt x="20765" y="80898"/>
                  </a:lnTo>
                  <a:lnTo>
                    <a:pt x="21138" y="80786"/>
                  </a:lnTo>
                  <a:lnTo>
                    <a:pt x="411"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30"/>
            <p:cNvSpPr/>
            <p:nvPr/>
          </p:nvSpPr>
          <p:spPr>
            <a:xfrm>
              <a:off x="3985675" y="3328600"/>
              <a:ext cx="777300" cy="1943250"/>
            </a:xfrm>
            <a:custGeom>
              <a:rect b="b" l="l" r="r" t="t"/>
              <a:pathLst>
                <a:path extrusionOk="0" h="77730" w="31092">
                  <a:moveTo>
                    <a:pt x="373" y="1"/>
                  </a:moveTo>
                  <a:lnTo>
                    <a:pt x="0" y="187"/>
                  </a:lnTo>
                  <a:lnTo>
                    <a:pt x="30719" y="77729"/>
                  </a:lnTo>
                  <a:lnTo>
                    <a:pt x="31092" y="77580"/>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30"/>
            <p:cNvSpPr/>
            <p:nvPr/>
          </p:nvSpPr>
          <p:spPr>
            <a:xfrm>
              <a:off x="4045325" y="3300650"/>
              <a:ext cx="1014025" cy="1832325"/>
            </a:xfrm>
            <a:custGeom>
              <a:rect b="b" l="l" r="r" t="t"/>
              <a:pathLst>
                <a:path extrusionOk="0" h="73293" w="40561">
                  <a:moveTo>
                    <a:pt x="373" y="1"/>
                  </a:moveTo>
                  <a:lnTo>
                    <a:pt x="0" y="187"/>
                  </a:lnTo>
                  <a:lnTo>
                    <a:pt x="40188" y="73293"/>
                  </a:lnTo>
                  <a:lnTo>
                    <a:pt x="40561" y="73106"/>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30"/>
            <p:cNvSpPr/>
            <p:nvPr/>
          </p:nvSpPr>
          <p:spPr>
            <a:xfrm>
              <a:off x="4101225" y="3265225"/>
              <a:ext cx="1234000" cy="1692550"/>
            </a:xfrm>
            <a:custGeom>
              <a:rect b="b" l="l" r="r" t="t"/>
              <a:pathLst>
                <a:path extrusionOk="0" h="67702" w="49360">
                  <a:moveTo>
                    <a:pt x="336" y="1"/>
                  </a:moveTo>
                  <a:lnTo>
                    <a:pt x="1" y="225"/>
                  </a:lnTo>
                  <a:lnTo>
                    <a:pt x="49024" y="67701"/>
                  </a:lnTo>
                  <a:lnTo>
                    <a:pt x="49359" y="67477"/>
                  </a:lnTo>
                  <a:lnTo>
                    <a:pt x="336"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30"/>
            <p:cNvSpPr/>
            <p:nvPr/>
          </p:nvSpPr>
          <p:spPr>
            <a:xfrm>
              <a:off x="4151575" y="3222375"/>
              <a:ext cx="1435300" cy="1527550"/>
            </a:xfrm>
            <a:custGeom>
              <a:rect b="b" l="l" r="r" t="t"/>
              <a:pathLst>
                <a:path extrusionOk="0" h="61102" w="57412">
                  <a:moveTo>
                    <a:pt x="298" y="0"/>
                  </a:moveTo>
                  <a:lnTo>
                    <a:pt x="0" y="298"/>
                  </a:lnTo>
                  <a:lnTo>
                    <a:pt x="57113" y="61102"/>
                  </a:lnTo>
                  <a:lnTo>
                    <a:pt x="57411" y="60803"/>
                  </a:lnTo>
                  <a:lnTo>
                    <a:pt x="298"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30"/>
            <p:cNvSpPr/>
            <p:nvPr/>
          </p:nvSpPr>
          <p:spPr>
            <a:xfrm>
              <a:off x="4197225" y="3174825"/>
              <a:ext cx="1613325" cy="1337450"/>
            </a:xfrm>
            <a:custGeom>
              <a:rect b="b" l="l" r="r" t="t"/>
              <a:pathLst>
                <a:path extrusionOk="0" h="53498" w="64533">
                  <a:moveTo>
                    <a:pt x="262" y="1"/>
                  </a:moveTo>
                  <a:lnTo>
                    <a:pt x="1" y="299"/>
                  </a:lnTo>
                  <a:lnTo>
                    <a:pt x="64271" y="53497"/>
                  </a:lnTo>
                  <a:lnTo>
                    <a:pt x="64532" y="53162"/>
                  </a:lnTo>
                  <a:lnTo>
                    <a:pt x="26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30"/>
            <p:cNvSpPr/>
            <p:nvPr/>
          </p:nvSpPr>
          <p:spPr>
            <a:xfrm>
              <a:off x="4236375" y="3120775"/>
              <a:ext cx="1766150" cy="1126800"/>
            </a:xfrm>
            <a:custGeom>
              <a:rect b="b" l="l" r="r" t="t"/>
              <a:pathLst>
                <a:path extrusionOk="0" h="45072" w="70646">
                  <a:moveTo>
                    <a:pt x="224" y="1"/>
                  </a:moveTo>
                  <a:lnTo>
                    <a:pt x="1" y="373"/>
                  </a:lnTo>
                  <a:lnTo>
                    <a:pt x="70422" y="45072"/>
                  </a:lnTo>
                  <a:lnTo>
                    <a:pt x="70646" y="44699"/>
                  </a:lnTo>
                  <a:lnTo>
                    <a:pt x="224"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30"/>
            <p:cNvSpPr/>
            <p:nvPr/>
          </p:nvSpPr>
          <p:spPr>
            <a:xfrm>
              <a:off x="4268075" y="3063000"/>
              <a:ext cx="1891025" cy="897525"/>
            </a:xfrm>
            <a:custGeom>
              <a:rect b="b" l="l" r="r" t="t"/>
              <a:pathLst>
                <a:path extrusionOk="0" h="35901" w="75641">
                  <a:moveTo>
                    <a:pt x="186" y="0"/>
                  </a:moveTo>
                  <a:lnTo>
                    <a:pt x="0" y="410"/>
                  </a:lnTo>
                  <a:lnTo>
                    <a:pt x="75492" y="35901"/>
                  </a:lnTo>
                  <a:lnTo>
                    <a:pt x="75641" y="35528"/>
                  </a:lnTo>
                  <a:lnTo>
                    <a:pt x="18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30"/>
            <p:cNvSpPr/>
            <p:nvPr/>
          </p:nvSpPr>
          <p:spPr>
            <a:xfrm>
              <a:off x="4293225" y="3002425"/>
              <a:ext cx="1986100" cy="654275"/>
            </a:xfrm>
            <a:custGeom>
              <a:rect b="b" l="l" r="r" t="t"/>
              <a:pathLst>
                <a:path extrusionOk="0" h="26171" w="79444">
                  <a:moveTo>
                    <a:pt x="112" y="0"/>
                  </a:moveTo>
                  <a:lnTo>
                    <a:pt x="1" y="410"/>
                  </a:lnTo>
                  <a:lnTo>
                    <a:pt x="79332" y="26170"/>
                  </a:lnTo>
                  <a:lnTo>
                    <a:pt x="79444" y="25760"/>
                  </a:lnTo>
                  <a:lnTo>
                    <a:pt x="11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30"/>
            <p:cNvSpPr/>
            <p:nvPr/>
          </p:nvSpPr>
          <p:spPr>
            <a:xfrm>
              <a:off x="4310000" y="2939025"/>
              <a:ext cx="2050425" cy="400800"/>
            </a:xfrm>
            <a:custGeom>
              <a:rect b="b" l="l" r="r" t="t"/>
              <a:pathLst>
                <a:path extrusionOk="0" h="16032" w="82017">
                  <a:moveTo>
                    <a:pt x="75" y="1"/>
                  </a:moveTo>
                  <a:lnTo>
                    <a:pt x="1" y="411"/>
                  </a:lnTo>
                  <a:lnTo>
                    <a:pt x="81942" y="16031"/>
                  </a:lnTo>
                  <a:lnTo>
                    <a:pt x="82016" y="15621"/>
                  </a:lnTo>
                  <a:lnTo>
                    <a:pt x="75"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30"/>
            <p:cNvSpPr/>
            <p:nvPr/>
          </p:nvSpPr>
          <p:spPr>
            <a:xfrm>
              <a:off x="4318400" y="2873800"/>
              <a:ext cx="2082100" cy="141675"/>
            </a:xfrm>
            <a:custGeom>
              <a:rect b="b" l="l" r="r" t="t"/>
              <a:pathLst>
                <a:path extrusionOk="0" h="5667" w="83284">
                  <a:moveTo>
                    <a:pt x="37" y="0"/>
                  </a:moveTo>
                  <a:lnTo>
                    <a:pt x="0" y="410"/>
                  </a:lnTo>
                  <a:lnTo>
                    <a:pt x="83283" y="5667"/>
                  </a:lnTo>
                  <a:lnTo>
                    <a:pt x="83283" y="5220"/>
                  </a:lnTo>
                  <a:lnTo>
                    <a:pt x="37"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30"/>
            <p:cNvSpPr/>
            <p:nvPr/>
          </p:nvSpPr>
          <p:spPr>
            <a:xfrm>
              <a:off x="4318400" y="2677150"/>
              <a:ext cx="2082100" cy="141675"/>
            </a:xfrm>
            <a:custGeom>
              <a:rect b="b" l="l" r="r" t="t"/>
              <a:pathLst>
                <a:path extrusionOk="0" h="5667" w="83284">
                  <a:moveTo>
                    <a:pt x="83246" y="0"/>
                  </a:moveTo>
                  <a:lnTo>
                    <a:pt x="0" y="5257"/>
                  </a:lnTo>
                  <a:lnTo>
                    <a:pt x="37" y="5667"/>
                  </a:lnTo>
                  <a:lnTo>
                    <a:pt x="83283" y="410"/>
                  </a:lnTo>
                  <a:lnTo>
                    <a:pt x="8324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30"/>
            <p:cNvSpPr/>
            <p:nvPr/>
          </p:nvSpPr>
          <p:spPr>
            <a:xfrm>
              <a:off x="4310000" y="2352800"/>
              <a:ext cx="2050425" cy="400800"/>
            </a:xfrm>
            <a:custGeom>
              <a:rect b="b" l="l" r="r" t="t"/>
              <a:pathLst>
                <a:path extrusionOk="0" h="16032" w="82017">
                  <a:moveTo>
                    <a:pt x="81942" y="1"/>
                  </a:moveTo>
                  <a:lnTo>
                    <a:pt x="1" y="15621"/>
                  </a:lnTo>
                  <a:lnTo>
                    <a:pt x="75" y="16031"/>
                  </a:lnTo>
                  <a:lnTo>
                    <a:pt x="82016" y="411"/>
                  </a:lnTo>
                  <a:lnTo>
                    <a:pt x="8194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30"/>
            <p:cNvSpPr/>
            <p:nvPr/>
          </p:nvSpPr>
          <p:spPr>
            <a:xfrm>
              <a:off x="4293225" y="2035925"/>
              <a:ext cx="1986100" cy="654300"/>
            </a:xfrm>
            <a:custGeom>
              <a:rect b="b" l="l" r="r" t="t"/>
              <a:pathLst>
                <a:path extrusionOk="0" h="26172" w="79444">
                  <a:moveTo>
                    <a:pt x="79332" y="1"/>
                  </a:moveTo>
                  <a:lnTo>
                    <a:pt x="1" y="25761"/>
                  </a:lnTo>
                  <a:lnTo>
                    <a:pt x="112" y="26171"/>
                  </a:lnTo>
                  <a:lnTo>
                    <a:pt x="79444" y="374"/>
                  </a:lnTo>
                  <a:lnTo>
                    <a:pt x="7933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30"/>
            <p:cNvSpPr/>
            <p:nvPr/>
          </p:nvSpPr>
          <p:spPr>
            <a:xfrm>
              <a:off x="4268075" y="1731175"/>
              <a:ext cx="1891975" cy="897525"/>
            </a:xfrm>
            <a:custGeom>
              <a:rect b="b" l="l" r="r" t="t"/>
              <a:pathLst>
                <a:path extrusionOk="0" h="35901" w="75679">
                  <a:moveTo>
                    <a:pt x="75492" y="0"/>
                  </a:moveTo>
                  <a:lnTo>
                    <a:pt x="0" y="35528"/>
                  </a:lnTo>
                  <a:lnTo>
                    <a:pt x="186" y="35901"/>
                  </a:lnTo>
                  <a:lnTo>
                    <a:pt x="75678" y="410"/>
                  </a:lnTo>
                  <a:lnTo>
                    <a:pt x="7549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30"/>
            <p:cNvSpPr/>
            <p:nvPr/>
          </p:nvSpPr>
          <p:spPr>
            <a:xfrm>
              <a:off x="4236375" y="1445050"/>
              <a:ext cx="1766150" cy="1126800"/>
            </a:xfrm>
            <a:custGeom>
              <a:rect b="b" l="l" r="r" t="t"/>
              <a:pathLst>
                <a:path extrusionOk="0" h="45072" w="70646">
                  <a:moveTo>
                    <a:pt x="70422" y="0"/>
                  </a:moveTo>
                  <a:lnTo>
                    <a:pt x="1" y="44699"/>
                  </a:lnTo>
                  <a:lnTo>
                    <a:pt x="224" y="45072"/>
                  </a:lnTo>
                  <a:lnTo>
                    <a:pt x="70646" y="373"/>
                  </a:lnTo>
                  <a:lnTo>
                    <a:pt x="7042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30"/>
            <p:cNvSpPr/>
            <p:nvPr/>
          </p:nvSpPr>
          <p:spPr>
            <a:xfrm>
              <a:off x="4197225" y="1180350"/>
              <a:ext cx="1613325" cy="1337450"/>
            </a:xfrm>
            <a:custGeom>
              <a:rect b="b" l="l" r="r" t="t"/>
              <a:pathLst>
                <a:path extrusionOk="0" h="53498" w="64533">
                  <a:moveTo>
                    <a:pt x="64271" y="1"/>
                  </a:moveTo>
                  <a:lnTo>
                    <a:pt x="1" y="53199"/>
                  </a:lnTo>
                  <a:lnTo>
                    <a:pt x="262" y="53498"/>
                  </a:lnTo>
                  <a:lnTo>
                    <a:pt x="64532" y="336"/>
                  </a:lnTo>
                  <a:lnTo>
                    <a:pt x="6427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30"/>
            <p:cNvSpPr/>
            <p:nvPr/>
          </p:nvSpPr>
          <p:spPr>
            <a:xfrm>
              <a:off x="4151575" y="942700"/>
              <a:ext cx="1435300" cy="1527575"/>
            </a:xfrm>
            <a:custGeom>
              <a:rect b="b" l="l" r="r" t="t"/>
              <a:pathLst>
                <a:path extrusionOk="0" h="61103" w="57412">
                  <a:moveTo>
                    <a:pt x="57113" y="1"/>
                  </a:moveTo>
                  <a:lnTo>
                    <a:pt x="0" y="60804"/>
                  </a:lnTo>
                  <a:lnTo>
                    <a:pt x="336" y="61102"/>
                  </a:lnTo>
                  <a:lnTo>
                    <a:pt x="57411" y="262"/>
                  </a:lnTo>
                  <a:lnTo>
                    <a:pt x="5711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30"/>
            <p:cNvSpPr/>
            <p:nvPr/>
          </p:nvSpPr>
          <p:spPr>
            <a:xfrm>
              <a:off x="4101225" y="733925"/>
              <a:ext cx="1234000" cy="1693475"/>
            </a:xfrm>
            <a:custGeom>
              <a:rect b="b" l="l" r="r" t="t"/>
              <a:pathLst>
                <a:path extrusionOk="0" h="67739" w="49360">
                  <a:moveTo>
                    <a:pt x="49024" y="1"/>
                  </a:moveTo>
                  <a:lnTo>
                    <a:pt x="1" y="67515"/>
                  </a:lnTo>
                  <a:lnTo>
                    <a:pt x="336" y="67738"/>
                  </a:lnTo>
                  <a:lnTo>
                    <a:pt x="49359" y="262"/>
                  </a:lnTo>
                  <a:lnTo>
                    <a:pt x="49024"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30"/>
            <p:cNvSpPr/>
            <p:nvPr/>
          </p:nvSpPr>
          <p:spPr>
            <a:xfrm>
              <a:off x="4045325" y="559650"/>
              <a:ext cx="1014025" cy="1832325"/>
            </a:xfrm>
            <a:custGeom>
              <a:rect b="b" l="l" r="r" t="t"/>
              <a:pathLst>
                <a:path extrusionOk="0" h="73293" w="40561">
                  <a:moveTo>
                    <a:pt x="40188" y="1"/>
                  </a:moveTo>
                  <a:lnTo>
                    <a:pt x="0" y="73106"/>
                  </a:lnTo>
                  <a:lnTo>
                    <a:pt x="373" y="73293"/>
                  </a:lnTo>
                  <a:lnTo>
                    <a:pt x="40561" y="187"/>
                  </a:lnTo>
                  <a:lnTo>
                    <a:pt x="40188"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30"/>
            <p:cNvSpPr/>
            <p:nvPr/>
          </p:nvSpPr>
          <p:spPr>
            <a:xfrm>
              <a:off x="3985675" y="420775"/>
              <a:ext cx="777300" cy="1942325"/>
            </a:xfrm>
            <a:custGeom>
              <a:rect b="b" l="l" r="r" t="t"/>
              <a:pathLst>
                <a:path extrusionOk="0" h="77693" w="31092">
                  <a:moveTo>
                    <a:pt x="30719" y="1"/>
                  </a:moveTo>
                  <a:lnTo>
                    <a:pt x="0" y="77543"/>
                  </a:lnTo>
                  <a:lnTo>
                    <a:pt x="410" y="77692"/>
                  </a:lnTo>
                  <a:lnTo>
                    <a:pt x="31092" y="150"/>
                  </a:lnTo>
                  <a:lnTo>
                    <a:pt x="30719"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30"/>
            <p:cNvSpPr/>
            <p:nvPr/>
          </p:nvSpPr>
          <p:spPr>
            <a:xfrm>
              <a:off x="3923225" y="320125"/>
              <a:ext cx="528475" cy="2022450"/>
            </a:xfrm>
            <a:custGeom>
              <a:rect b="b" l="l" r="r" t="t"/>
              <a:pathLst>
                <a:path extrusionOk="0" h="80898" w="21139">
                  <a:moveTo>
                    <a:pt x="20765" y="1"/>
                  </a:moveTo>
                  <a:lnTo>
                    <a:pt x="1" y="80786"/>
                  </a:lnTo>
                  <a:lnTo>
                    <a:pt x="411" y="80898"/>
                  </a:lnTo>
                  <a:lnTo>
                    <a:pt x="21138" y="112"/>
                  </a:lnTo>
                  <a:lnTo>
                    <a:pt x="20765"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30"/>
            <p:cNvSpPr/>
            <p:nvPr/>
          </p:nvSpPr>
          <p:spPr>
            <a:xfrm>
              <a:off x="3858925" y="259550"/>
              <a:ext cx="272150" cy="2069975"/>
            </a:xfrm>
            <a:custGeom>
              <a:rect b="b" l="l" r="r" t="t"/>
              <a:pathLst>
                <a:path extrusionOk="0" h="82799" w="10886">
                  <a:moveTo>
                    <a:pt x="10439" y="0"/>
                  </a:moveTo>
                  <a:lnTo>
                    <a:pt x="0" y="82762"/>
                  </a:lnTo>
                  <a:lnTo>
                    <a:pt x="410" y="82799"/>
                  </a:lnTo>
                  <a:lnTo>
                    <a:pt x="10886" y="38"/>
                  </a:lnTo>
                  <a:lnTo>
                    <a:pt x="10439"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30"/>
            <p:cNvSpPr/>
            <p:nvPr/>
          </p:nvSpPr>
          <p:spPr>
            <a:xfrm>
              <a:off x="3793675" y="239050"/>
              <a:ext cx="10275" cy="2085825"/>
            </a:xfrm>
            <a:custGeom>
              <a:rect b="b" l="l" r="r" t="t"/>
              <a:pathLst>
                <a:path extrusionOk="0" h="83433" w="411">
                  <a:moveTo>
                    <a:pt x="1" y="0"/>
                  </a:moveTo>
                  <a:lnTo>
                    <a:pt x="1" y="83433"/>
                  </a:lnTo>
                  <a:lnTo>
                    <a:pt x="411" y="83433"/>
                  </a:lnTo>
                  <a:lnTo>
                    <a:pt x="411"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30"/>
            <p:cNvSpPr/>
            <p:nvPr/>
          </p:nvSpPr>
          <p:spPr>
            <a:xfrm>
              <a:off x="3466550" y="259550"/>
              <a:ext cx="272175" cy="2069975"/>
            </a:xfrm>
            <a:custGeom>
              <a:rect b="b" l="l" r="r" t="t"/>
              <a:pathLst>
                <a:path extrusionOk="0" h="82799" w="10887">
                  <a:moveTo>
                    <a:pt x="448" y="0"/>
                  </a:moveTo>
                  <a:lnTo>
                    <a:pt x="0" y="38"/>
                  </a:lnTo>
                  <a:lnTo>
                    <a:pt x="10476" y="82799"/>
                  </a:lnTo>
                  <a:lnTo>
                    <a:pt x="10886" y="82762"/>
                  </a:lnTo>
                  <a:lnTo>
                    <a:pt x="448"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30"/>
            <p:cNvSpPr/>
            <p:nvPr/>
          </p:nvSpPr>
          <p:spPr>
            <a:xfrm>
              <a:off x="3145000" y="320125"/>
              <a:ext cx="529400" cy="2022450"/>
            </a:xfrm>
            <a:custGeom>
              <a:rect b="b" l="l" r="r" t="t"/>
              <a:pathLst>
                <a:path extrusionOk="0" h="80898" w="21176">
                  <a:moveTo>
                    <a:pt x="411" y="1"/>
                  </a:moveTo>
                  <a:lnTo>
                    <a:pt x="1" y="112"/>
                  </a:lnTo>
                  <a:lnTo>
                    <a:pt x="20766" y="80898"/>
                  </a:lnTo>
                  <a:lnTo>
                    <a:pt x="21176" y="80786"/>
                  </a:lnTo>
                  <a:lnTo>
                    <a:pt x="41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30"/>
            <p:cNvSpPr/>
            <p:nvPr/>
          </p:nvSpPr>
          <p:spPr>
            <a:xfrm>
              <a:off x="2834650" y="420775"/>
              <a:ext cx="777325" cy="1942325"/>
            </a:xfrm>
            <a:custGeom>
              <a:rect b="b" l="l" r="r" t="t"/>
              <a:pathLst>
                <a:path extrusionOk="0" h="77693" w="31093">
                  <a:moveTo>
                    <a:pt x="373" y="1"/>
                  </a:moveTo>
                  <a:lnTo>
                    <a:pt x="1" y="150"/>
                  </a:lnTo>
                  <a:lnTo>
                    <a:pt x="30682" y="77692"/>
                  </a:lnTo>
                  <a:lnTo>
                    <a:pt x="31092" y="77543"/>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30"/>
            <p:cNvSpPr/>
            <p:nvPr/>
          </p:nvSpPr>
          <p:spPr>
            <a:xfrm>
              <a:off x="2538275" y="559650"/>
              <a:ext cx="1014050" cy="1832325"/>
            </a:xfrm>
            <a:custGeom>
              <a:rect b="b" l="l" r="r" t="t"/>
              <a:pathLst>
                <a:path extrusionOk="0" h="73293" w="40562">
                  <a:moveTo>
                    <a:pt x="373" y="1"/>
                  </a:moveTo>
                  <a:lnTo>
                    <a:pt x="1" y="187"/>
                  </a:lnTo>
                  <a:lnTo>
                    <a:pt x="40188" y="73293"/>
                  </a:lnTo>
                  <a:lnTo>
                    <a:pt x="40561" y="73069"/>
                  </a:lnTo>
                  <a:lnTo>
                    <a:pt x="373"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30"/>
            <p:cNvSpPr/>
            <p:nvPr/>
          </p:nvSpPr>
          <p:spPr>
            <a:xfrm>
              <a:off x="2262400" y="733925"/>
              <a:ext cx="1234000" cy="1693475"/>
            </a:xfrm>
            <a:custGeom>
              <a:rect b="b" l="l" r="r" t="t"/>
              <a:pathLst>
                <a:path extrusionOk="0" h="67739" w="49360">
                  <a:moveTo>
                    <a:pt x="336" y="1"/>
                  </a:moveTo>
                  <a:lnTo>
                    <a:pt x="1" y="262"/>
                  </a:lnTo>
                  <a:lnTo>
                    <a:pt x="49024" y="67738"/>
                  </a:lnTo>
                  <a:lnTo>
                    <a:pt x="49359" y="67477"/>
                  </a:lnTo>
                  <a:lnTo>
                    <a:pt x="336"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30"/>
            <p:cNvSpPr/>
            <p:nvPr/>
          </p:nvSpPr>
          <p:spPr>
            <a:xfrm>
              <a:off x="2010775" y="942700"/>
              <a:ext cx="1435300" cy="1527575"/>
            </a:xfrm>
            <a:custGeom>
              <a:rect b="b" l="l" r="r" t="t"/>
              <a:pathLst>
                <a:path extrusionOk="0" h="61103" w="57412">
                  <a:moveTo>
                    <a:pt x="299" y="1"/>
                  </a:moveTo>
                  <a:lnTo>
                    <a:pt x="0" y="299"/>
                  </a:lnTo>
                  <a:lnTo>
                    <a:pt x="57076" y="61102"/>
                  </a:lnTo>
                  <a:lnTo>
                    <a:pt x="57411" y="60804"/>
                  </a:lnTo>
                  <a:lnTo>
                    <a:pt x="299"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30"/>
            <p:cNvSpPr/>
            <p:nvPr/>
          </p:nvSpPr>
          <p:spPr>
            <a:xfrm>
              <a:off x="1787100" y="1180350"/>
              <a:ext cx="1613300" cy="1337450"/>
            </a:xfrm>
            <a:custGeom>
              <a:rect b="b" l="l" r="r" t="t"/>
              <a:pathLst>
                <a:path extrusionOk="0" h="53498" w="64532">
                  <a:moveTo>
                    <a:pt x="261" y="1"/>
                  </a:moveTo>
                  <a:lnTo>
                    <a:pt x="0" y="336"/>
                  </a:lnTo>
                  <a:lnTo>
                    <a:pt x="64271" y="53498"/>
                  </a:lnTo>
                  <a:lnTo>
                    <a:pt x="64532" y="53199"/>
                  </a:lnTo>
                  <a:lnTo>
                    <a:pt x="26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30"/>
            <p:cNvSpPr/>
            <p:nvPr/>
          </p:nvSpPr>
          <p:spPr>
            <a:xfrm>
              <a:off x="1595100" y="1445050"/>
              <a:ext cx="1766150" cy="1126800"/>
            </a:xfrm>
            <a:custGeom>
              <a:rect b="b" l="l" r="r" t="t"/>
              <a:pathLst>
                <a:path extrusionOk="0" h="45072" w="70646">
                  <a:moveTo>
                    <a:pt x="224" y="0"/>
                  </a:moveTo>
                  <a:lnTo>
                    <a:pt x="0" y="373"/>
                  </a:lnTo>
                  <a:lnTo>
                    <a:pt x="70422" y="45072"/>
                  </a:lnTo>
                  <a:lnTo>
                    <a:pt x="70646" y="44699"/>
                  </a:lnTo>
                  <a:lnTo>
                    <a:pt x="224"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30"/>
            <p:cNvSpPr/>
            <p:nvPr/>
          </p:nvSpPr>
          <p:spPr>
            <a:xfrm>
              <a:off x="1437600" y="1732100"/>
              <a:ext cx="1891975" cy="896600"/>
            </a:xfrm>
            <a:custGeom>
              <a:rect b="b" l="l" r="r" t="t"/>
              <a:pathLst>
                <a:path extrusionOk="0" h="35864" w="75679">
                  <a:moveTo>
                    <a:pt x="187" y="1"/>
                  </a:moveTo>
                  <a:lnTo>
                    <a:pt x="0" y="373"/>
                  </a:lnTo>
                  <a:lnTo>
                    <a:pt x="75492" y="35864"/>
                  </a:lnTo>
                  <a:lnTo>
                    <a:pt x="75678" y="35491"/>
                  </a:lnTo>
                  <a:lnTo>
                    <a:pt x="187"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30"/>
            <p:cNvSpPr/>
            <p:nvPr/>
          </p:nvSpPr>
          <p:spPr>
            <a:xfrm>
              <a:off x="1318300" y="2035925"/>
              <a:ext cx="1986100" cy="654300"/>
            </a:xfrm>
            <a:custGeom>
              <a:rect b="b" l="l" r="r" t="t"/>
              <a:pathLst>
                <a:path extrusionOk="0" h="26172" w="79444">
                  <a:moveTo>
                    <a:pt x="112" y="1"/>
                  </a:moveTo>
                  <a:lnTo>
                    <a:pt x="0" y="411"/>
                  </a:lnTo>
                  <a:lnTo>
                    <a:pt x="79332" y="26171"/>
                  </a:lnTo>
                  <a:lnTo>
                    <a:pt x="79444" y="25761"/>
                  </a:lnTo>
                  <a:lnTo>
                    <a:pt x="11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30"/>
            <p:cNvSpPr/>
            <p:nvPr/>
          </p:nvSpPr>
          <p:spPr>
            <a:xfrm>
              <a:off x="1237200" y="2352800"/>
              <a:ext cx="2050425" cy="400800"/>
            </a:xfrm>
            <a:custGeom>
              <a:rect b="b" l="l" r="r" t="t"/>
              <a:pathLst>
                <a:path extrusionOk="0" h="16032" w="82017">
                  <a:moveTo>
                    <a:pt x="76" y="1"/>
                  </a:moveTo>
                  <a:lnTo>
                    <a:pt x="1" y="411"/>
                  </a:lnTo>
                  <a:lnTo>
                    <a:pt x="81942" y="16031"/>
                  </a:lnTo>
                  <a:lnTo>
                    <a:pt x="82017" y="15621"/>
                  </a:lnTo>
                  <a:lnTo>
                    <a:pt x="76"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30"/>
            <p:cNvSpPr/>
            <p:nvPr/>
          </p:nvSpPr>
          <p:spPr>
            <a:xfrm>
              <a:off x="1197125" y="2677150"/>
              <a:ext cx="2082125" cy="141675"/>
            </a:xfrm>
            <a:custGeom>
              <a:rect b="b" l="l" r="r" t="t"/>
              <a:pathLst>
                <a:path extrusionOk="0" h="5667" w="83285">
                  <a:moveTo>
                    <a:pt x="38" y="0"/>
                  </a:moveTo>
                  <a:lnTo>
                    <a:pt x="1" y="410"/>
                  </a:lnTo>
                  <a:lnTo>
                    <a:pt x="83247" y="5667"/>
                  </a:lnTo>
                  <a:lnTo>
                    <a:pt x="83284" y="5257"/>
                  </a:lnTo>
                  <a:lnTo>
                    <a:pt x="38"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30"/>
            <p:cNvSpPr/>
            <p:nvPr/>
          </p:nvSpPr>
          <p:spPr>
            <a:xfrm>
              <a:off x="1197125" y="2873800"/>
              <a:ext cx="2081175" cy="141675"/>
            </a:xfrm>
            <a:custGeom>
              <a:rect b="b" l="l" r="r" t="t"/>
              <a:pathLst>
                <a:path extrusionOk="0" h="5667" w="83247">
                  <a:moveTo>
                    <a:pt x="83247" y="0"/>
                  </a:moveTo>
                  <a:lnTo>
                    <a:pt x="1" y="5220"/>
                  </a:lnTo>
                  <a:lnTo>
                    <a:pt x="1" y="5667"/>
                  </a:lnTo>
                  <a:lnTo>
                    <a:pt x="83247" y="410"/>
                  </a:lnTo>
                  <a:lnTo>
                    <a:pt x="83247"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30"/>
            <p:cNvSpPr/>
            <p:nvPr/>
          </p:nvSpPr>
          <p:spPr>
            <a:xfrm>
              <a:off x="1237200" y="2939025"/>
              <a:ext cx="2050425" cy="400800"/>
            </a:xfrm>
            <a:custGeom>
              <a:rect b="b" l="l" r="r" t="t"/>
              <a:pathLst>
                <a:path extrusionOk="0" h="16032" w="82017">
                  <a:moveTo>
                    <a:pt x="81942" y="1"/>
                  </a:moveTo>
                  <a:lnTo>
                    <a:pt x="1" y="15621"/>
                  </a:lnTo>
                  <a:lnTo>
                    <a:pt x="76" y="16031"/>
                  </a:lnTo>
                  <a:lnTo>
                    <a:pt x="82017" y="411"/>
                  </a:lnTo>
                  <a:lnTo>
                    <a:pt x="8194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30"/>
            <p:cNvSpPr/>
            <p:nvPr/>
          </p:nvSpPr>
          <p:spPr>
            <a:xfrm>
              <a:off x="1318300" y="3002425"/>
              <a:ext cx="1986100" cy="654275"/>
            </a:xfrm>
            <a:custGeom>
              <a:rect b="b" l="l" r="r" t="t"/>
              <a:pathLst>
                <a:path extrusionOk="0" h="26171" w="79444">
                  <a:moveTo>
                    <a:pt x="79332" y="0"/>
                  </a:moveTo>
                  <a:lnTo>
                    <a:pt x="0" y="25760"/>
                  </a:lnTo>
                  <a:lnTo>
                    <a:pt x="112" y="26170"/>
                  </a:lnTo>
                  <a:lnTo>
                    <a:pt x="79444" y="410"/>
                  </a:lnTo>
                  <a:lnTo>
                    <a:pt x="7933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30"/>
            <p:cNvSpPr/>
            <p:nvPr/>
          </p:nvSpPr>
          <p:spPr>
            <a:xfrm>
              <a:off x="1437600" y="3063925"/>
              <a:ext cx="1891975" cy="896600"/>
            </a:xfrm>
            <a:custGeom>
              <a:rect b="b" l="l" r="r" t="t"/>
              <a:pathLst>
                <a:path extrusionOk="0" h="35864" w="75679">
                  <a:moveTo>
                    <a:pt x="75492" y="0"/>
                  </a:moveTo>
                  <a:lnTo>
                    <a:pt x="0" y="35491"/>
                  </a:lnTo>
                  <a:lnTo>
                    <a:pt x="187" y="35864"/>
                  </a:lnTo>
                  <a:lnTo>
                    <a:pt x="75678" y="373"/>
                  </a:lnTo>
                  <a:lnTo>
                    <a:pt x="75492"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30"/>
            <p:cNvSpPr/>
            <p:nvPr/>
          </p:nvSpPr>
          <p:spPr>
            <a:xfrm>
              <a:off x="1595100" y="3120775"/>
              <a:ext cx="1766150" cy="1126800"/>
            </a:xfrm>
            <a:custGeom>
              <a:rect b="b" l="l" r="r" t="t"/>
              <a:pathLst>
                <a:path extrusionOk="0" h="45072" w="70646">
                  <a:moveTo>
                    <a:pt x="70422" y="1"/>
                  </a:moveTo>
                  <a:lnTo>
                    <a:pt x="0" y="44699"/>
                  </a:lnTo>
                  <a:lnTo>
                    <a:pt x="224" y="45072"/>
                  </a:lnTo>
                  <a:lnTo>
                    <a:pt x="70646" y="373"/>
                  </a:lnTo>
                  <a:lnTo>
                    <a:pt x="7042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30"/>
            <p:cNvSpPr/>
            <p:nvPr/>
          </p:nvSpPr>
          <p:spPr>
            <a:xfrm>
              <a:off x="1787100" y="3174825"/>
              <a:ext cx="1613300" cy="1337450"/>
            </a:xfrm>
            <a:custGeom>
              <a:rect b="b" l="l" r="r" t="t"/>
              <a:pathLst>
                <a:path extrusionOk="0" h="53498" w="64532">
                  <a:moveTo>
                    <a:pt x="64271" y="1"/>
                  </a:moveTo>
                  <a:lnTo>
                    <a:pt x="0" y="53162"/>
                  </a:lnTo>
                  <a:lnTo>
                    <a:pt x="261" y="53497"/>
                  </a:lnTo>
                  <a:lnTo>
                    <a:pt x="64532" y="299"/>
                  </a:lnTo>
                  <a:lnTo>
                    <a:pt x="6427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30"/>
            <p:cNvSpPr/>
            <p:nvPr/>
          </p:nvSpPr>
          <p:spPr>
            <a:xfrm>
              <a:off x="2010775" y="3222375"/>
              <a:ext cx="1435300" cy="1527550"/>
            </a:xfrm>
            <a:custGeom>
              <a:rect b="b" l="l" r="r" t="t"/>
              <a:pathLst>
                <a:path extrusionOk="0" h="61102" w="57412">
                  <a:moveTo>
                    <a:pt x="57076" y="0"/>
                  </a:moveTo>
                  <a:lnTo>
                    <a:pt x="0" y="60803"/>
                  </a:lnTo>
                  <a:lnTo>
                    <a:pt x="299" y="61102"/>
                  </a:lnTo>
                  <a:lnTo>
                    <a:pt x="57411" y="298"/>
                  </a:lnTo>
                  <a:lnTo>
                    <a:pt x="5707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30"/>
            <p:cNvSpPr/>
            <p:nvPr/>
          </p:nvSpPr>
          <p:spPr>
            <a:xfrm>
              <a:off x="2262400" y="3265225"/>
              <a:ext cx="1234000" cy="1692550"/>
            </a:xfrm>
            <a:custGeom>
              <a:rect b="b" l="l" r="r" t="t"/>
              <a:pathLst>
                <a:path extrusionOk="0" h="67702" w="49360">
                  <a:moveTo>
                    <a:pt x="49024" y="1"/>
                  </a:moveTo>
                  <a:lnTo>
                    <a:pt x="1" y="67477"/>
                  </a:lnTo>
                  <a:lnTo>
                    <a:pt x="336" y="67701"/>
                  </a:lnTo>
                  <a:lnTo>
                    <a:pt x="49359" y="225"/>
                  </a:lnTo>
                  <a:lnTo>
                    <a:pt x="49024"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30"/>
            <p:cNvSpPr/>
            <p:nvPr/>
          </p:nvSpPr>
          <p:spPr>
            <a:xfrm>
              <a:off x="2538275" y="3300650"/>
              <a:ext cx="1014050" cy="1832325"/>
            </a:xfrm>
            <a:custGeom>
              <a:rect b="b" l="l" r="r" t="t"/>
              <a:pathLst>
                <a:path extrusionOk="0" h="73293" w="40562">
                  <a:moveTo>
                    <a:pt x="40188" y="1"/>
                  </a:moveTo>
                  <a:lnTo>
                    <a:pt x="1" y="73106"/>
                  </a:lnTo>
                  <a:lnTo>
                    <a:pt x="373" y="73293"/>
                  </a:lnTo>
                  <a:lnTo>
                    <a:pt x="40561" y="187"/>
                  </a:lnTo>
                  <a:lnTo>
                    <a:pt x="40188"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30"/>
            <p:cNvSpPr/>
            <p:nvPr/>
          </p:nvSpPr>
          <p:spPr>
            <a:xfrm>
              <a:off x="2834650" y="3328600"/>
              <a:ext cx="777325" cy="1943250"/>
            </a:xfrm>
            <a:custGeom>
              <a:rect b="b" l="l" r="r" t="t"/>
              <a:pathLst>
                <a:path extrusionOk="0" h="77730" w="31093">
                  <a:moveTo>
                    <a:pt x="30682" y="1"/>
                  </a:moveTo>
                  <a:lnTo>
                    <a:pt x="1" y="77580"/>
                  </a:lnTo>
                  <a:lnTo>
                    <a:pt x="373" y="77729"/>
                  </a:lnTo>
                  <a:lnTo>
                    <a:pt x="31092" y="187"/>
                  </a:lnTo>
                  <a:lnTo>
                    <a:pt x="30682"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30"/>
            <p:cNvSpPr/>
            <p:nvPr/>
          </p:nvSpPr>
          <p:spPr>
            <a:xfrm>
              <a:off x="3145000" y="3350050"/>
              <a:ext cx="529400" cy="2022450"/>
            </a:xfrm>
            <a:custGeom>
              <a:rect b="b" l="l" r="r" t="t"/>
              <a:pathLst>
                <a:path extrusionOk="0" h="80898" w="21176">
                  <a:moveTo>
                    <a:pt x="20766" y="0"/>
                  </a:moveTo>
                  <a:lnTo>
                    <a:pt x="1" y="80786"/>
                  </a:lnTo>
                  <a:lnTo>
                    <a:pt x="411" y="80898"/>
                  </a:lnTo>
                  <a:lnTo>
                    <a:pt x="21176" y="112"/>
                  </a:lnTo>
                  <a:lnTo>
                    <a:pt x="2076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30"/>
            <p:cNvSpPr/>
            <p:nvPr/>
          </p:nvSpPr>
          <p:spPr>
            <a:xfrm>
              <a:off x="3466550" y="3363100"/>
              <a:ext cx="272175" cy="2069975"/>
            </a:xfrm>
            <a:custGeom>
              <a:rect b="b" l="l" r="r" t="t"/>
              <a:pathLst>
                <a:path extrusionOk="0" h="82799" w="10887">
                  <a:moveTo>
                    <a:pt x="10476" y="0"/>
                  </a:moveTo>
                  <a:lnTo>
                    <a:pt x="0" y="82762"/>
                  </a:lnTo>
                  <a:lnTo>
                    <a:pt x="410" y="82799"/>
                  </a:lnTo>
                  <a:lnTo>
                    <a:pt x="10886" y="38"/>
                  </a:lnTo>
                  <a:lnTo>
                    <a:pt x="10476" y="0"/>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30"/>
            <p:cNvSpPr/>
            <p:nvPr/>
          </p:nvSpPr>
          <p:spPr>
            <a:xfrm>
              <a:off x="3793675" y="3367750"/>
              <a:ext cx="10275" cy="2084900"/>
            </a:xfrm>
            <a:custGeom>
              <a:rect b="b" l="l" r="r" t="t"/>
              <a:pathLst>
                <a:path extrusionOk="0" h="83396" w="411">
                  <a:moveTo>
                    <a:pt x="1" y="1"/>
                  </a:moveTo>
                  <a:lnTo>
                    <a:pt x="1" y="83396"/>
                  </a:lnTo>
                  <a:lnTo>
                    <a:pt x="411" y="83396"/>
                  </a:lnTo>
                  <a:lnTo>
                    <a:pt x="411" y="1"/>
                  </a:lnTo>
                  <a:close/>
                </a:path>
              </a:pathLst>
            </a:custGeom>
            <a:solidFill>
              <a:schemeClr val="lt1"/>
            </a:solidFill>
            <a:ln cap="flat" cmpd="sng" w="9525">
              <a:solidFill>
                <a:schemeClr val="lt1"/>
              </a:solidFill>
              <a:prstDash val="solid"/>
              <a:miter lim="3727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31"/>
          <p:cNvSpPr txBox="1"/>
          <p:nvPr>
            <p:ph type="title"/>
          </p:nvPr>
        </p:nvSpPr>
        <p:spPr>
          <a:xfrm>
            <a:off x="720000" y="539500"/>
            <a:ext cx="4407000" cy="1046100"/>
          </a:xfrm>
          <a:prstGeom prst="rect">
            <a:avLst/>
          </a:prstGeom>
        </p:spPr>
        <p:txBody>
          <a:bodyPr anchorCtr="0" anchor="t" bIns="91425" lIns="91425" spcFirstLastPara="1" rIns="91425" wrap="square" tIns="0">
            <a:noAutofit/>
          </a:bodyPr>
          <a:lstStyle/>
          <a:p>
            <a:pPr indent="0" lvl="0" marL="0" rtl="0" algn="just">
              <a:spcBef>
                <a:spcPts val="0"/>
              </a:spcBef>
              <a:spcAft>
                <a:spcPts val="0"/>
              </a:spcAft>
              <a:buNone/>
            </a:pPr>
            <a:r>
              <a:rPr lang="en"/>
              <a:t>Objetivos</a:t>
            </a:r>
            <a:endParaRPr/>
          </a:p>
        </p:txBody>
      </p:sp>
      <p:sp>
        <p:nvSpPr>
          <p:cNvPr id="628" name="Google Shape;628;p31"/>
          <p:cNvSpPr txBox="1"/>
          <p:nvPr>
            <p:ph idx="1" type="body"/>
          </p:nvPr>
        </p:nvSpPr>
        <p:spPr>
          <a:xfrm>
            <a:off x="486750" y="1149300"/>
            <a:ext cx="8378400" cy="3690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2400"/>
              <a:t>São analisadas as atitudes políticas de grandes empresas - a Ambev, JBS, Braskem e Gerdau  - frente à internacionalização de suas atividades econômicas nas últimas décadas, quando se tornaram líderes em seus setores nas Américas ou no mundo. Todas ainda têm brasileiros como principal controlador (questão com a transnacionalização)</a:t>
            </a:r>
            <a:endParaRPr sz="2400"/>
          </a:p>
          <a:p>
            <a:pPr indent="0" lvl="0" marL="0" rtl="0" algn="just">
              <a:spcBef>
                <a:spcPts val="0"/>
              </a:spcBef>
              <a:spcAft>
                <a:spcPts val="0"/>
              </a:spcAft>
              <a:buNone/>
            </a:pPr>
            <a:r>
              <a:t/>
            </a:r>
            <a:endParaRPr sz="2400"/>
          </a:p>
          <a:p>
            <a:pPr indent="0" lvl="0" marL="0" rtl="0" algn="just">
              <a:spcBef>
                <a:spcPts val="0"/>
              </a:spcBef>
              <a:spcAft>
                <a:spcPts val="0"/>
              </a:spcAft>
              <a:buNone/>
            </a:pPr>
            <a:r>
              <a:rPr lang="en" sz="2400"/>
              <a:t>Recorte: início da internacionalização até 2014</a:t>
            </a: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632" name="Shape 632"/>
        <p:cNvGrpSpPr/>
        <p:nvPr/>
      </p:nvGrpSpPr>
      <p:grpSpPr>
        <a:xfrm>
          <a:off x="0" y="0"/>
          <a:ext cx="0" cy="0"/>
          <a:chOff x="0" y="0"/>
          <a:chExt cx="0" cy="0"/>
        </a:xfrm>
      </p:grpSpPr>
      <p:sp>
        <p:nvSpPr>
          <p:cNvPr id="633" name="Google Shape;633;p32"/>
          <p:cNvSpPr txBox="1"/>
          <p:nvPr>
            <p:ph type="title"/>
          </p:nvPr>
        </p:nvSpPr>
        <p:spPr>
          <a:xfrm>
            <a:off x="697600" y="2580675"/>
            <a:ext cx="7733700" cy="1355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Os casos de estudo</a:t>
            </a:r>
            <a:endParaRPr/>
          </a:p>
        </p:txBody>
      </p:sp>
      <p:sp>
        <p:nvSpPr>
          <p:cNvPr id="634" name="Google Shape;634;p32"/>
          <p:cNvSpPr txBox="1"/>
          <p:nvPr>
            <p:ph idx="2" type="title"/>
          </p:nvPr>
        </p:nvSpPr>
        <p:spPr>
          <a:xfrm>
            <a:off x="6686550" y="1207431"/>
            <a:ext cx="1654500" cy="969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02</a:t>
            </a:r>
            <a:endParaRPr/>
          </a:p>
        </p:txBody>
      </p:sp>
      <p:cxnSp>
        <p:nvCxnSpPr>
          <p:cNvPr id="635" name="Google Shape;635;p32"/>
          <p:cNvCxnSpPr/>
          <p:nvPr/>
        </p:nvCxnSpPr>
        <p:spPr>
          <a:xfrm>
            <a:off x="7210425" y="2388531"/>
            <a:ext cx="1124100" cy="0"/>
          </a:xfrm>
          <a:prstGeom prst="straightConnector1">
            <a:avLst/>
          </a:prstGeom>
          <a:noFill/>
          <a:ln cap="flat" cmpd="sng" w="19050">
            <a:solidFill>
              <a:schemeClr val="dk1"/>
            </a:solidFill>
            <a:prstDash val="solid"/>
            <a:round/>
            <a:headEnd len="med" w="med" type="none"/>
            <a:tailEnd len="med" w="med"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pic>
        <p:nvPicPr>
          <p:cNvPr descr="A concorrência chegou para a Ambev. Vai durar? - NeoFeed" id="640" name="Google Shape;640;p33"/>
          <p:cNvPicPr preferRelativeResize="0"/>
          <p:nvPr/>
        </p:nvPicPr>
        <p:blipFill>
          <a:blip r:embed="rId3">
            <a:alphaModFix/>
          </a:blip>
          <a:stretch>
            <a:fillRect/>
          </a:stretch>
        </p:blipFill>
        <p:spPr>
          <a:xfrm>
            <a:off x="0" y="0"/>
            <a:ext cx="9143999" cy="51490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sp>
        <p:nvSpPr>
          <p:cNvPr id="645" name="Google Shape;645;p34"/>
          <p:cNvSpPr txBox="1"/>
          <p:nvPr/>
        </p:nvSpPr>
        <p:spPr>
          <a:xfrm>
            <a:off x="310900" y="3089775"/>
            <a:ext cx="2082900" cy="71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Compra da Brahma</a:t>
            </a:r>
            <a:endParaRPr sz="1200">
              <a:latin typeface="Montserrat Medium"/>
              <a:ea typeface="Montserrat Medium"/>
              <a:cs typeface="Montserrat Medium"/>
              <a:sym typeface="Montserrat Medium"/>
            </a:endParaRPr>
          </a:p>
          <a:p>
            <a:pPr indent="0" lvl="0" marL="0" rtl="0" algn="ctr">
              <a:spcBef>
                <a:spcPts val="0"/>
              </a:spcBef>
              <a:spcAft>
                <a:spcPts val="0"/>
              </a:spcAft>
              <a:buNone/>
            </a:pPr>
            <a:r>
              <a:rPr lang="en" sz="1200">
                <a:latin typeface="Montserrat Medium"/>
                <a:ea typeface="Montserrat Medium"/>
                <a:cs typeface="Montserrat Medium"/>
                <a:sym typeface="Montserrat Medium"/>
              </a:rPr>
              <a:t>Lemann e grupo de controle atual</a:t>
            </a:r>
            <a:endParaRPr sz="1200">
              <a:latin typeface="Montserrat Medium"/>
              <a:ea typeface="Montserrat Medium"/>
              <a:cs typeface="Montserrat Medium"/>
              <a:sym typeface="Montserrat Medium"/>
            </a:endParaRPr>
          </a:p>
        </p:txBody>
      </p:sp>
      <p:sp>
        <p:nvSpPr>
          <p:cNvPr id="646" name="Google Shape;646;p34"/>
          <p:cNvSpPr txBox="1"/>
          <p:nvPr/>
        </p:nvSpPr>
        <p:spPr>
          <a:xfrm>
            <a:off x="3441825" y="3089775"/>
            <a:ext cx="2165400" cy="71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Fusão com InterBrew</a:t>
            </a:r>
            <a:endParaRPr sz="1200">
              <a:latin typeface="Montserrat Medium"/>
              <a:ea typeface="Montserrat Medium"/>
              <a:cs typeface="Montserrat Medium"/>
              <a:sym typeface="Montserrat Medium"/>
            </a:endParaRPr>
          </a:p>
          <a:p>
            <a:pPr indent="0" lvl="0" marL="0" rtl="0" algn="ctr">
              <a:spcBef>
                <a:spcPts val="0"/>
              </a:spcBef>
              <a:spcAft>
                <a:spcPts val="0"/>
              </a:spcAft>
              <a:buNone/>
            </a:pPr>
            <a:r>
              <a:rPr lang="en" sz="1200">
                <a:latin typeface="Montserrat Medium"/>
                <a:ea typeface="Montserrat Medium"/>
                <a:cs typeface="Montserrat Medium"/>
                <a:sym typeface="Montserrat Medium"/>
              </a:rPr>
              <a:t>(14% do mercado global)</a:t>
            </a:r>
            <a:endParaRPr sz="1200">
              <a:latin typeface="Montserrat Medium"/>
              <a:ea typeface="Montserrat Medium"/>
              <a:cs typeface="Montserrat Medium"/>
              <a:sym typeface="Montserrat Medium"/>
            </a:endParaRPr>
          </a:p>
        </p:txBody>
      </p:sp>
      <p:sp>
        <p:nvSpPr>
          <p:cNvPr id="647" name="Google Shape;647;p34"/>
          <p:cNvSpPr txBox="1"/>
          <p:nvPr/>
        </p:nvSpPr>
        <p:spPr>
          <a:xfrm>
            <a:off x="6560300" y="3089775"/>
            <a:ext cx="2272800" cy="71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Fusão com  SABMiller</a:t>
            </a:r>
            <a:endParaRPr sz="1200">
              <a:latin typeface="Montserrat Medium"/>
              <a:ea typeface="Montserrat Medium"/>
              <a:cs typeface="Montserrat Medium"/>
              <a:sym typeface="Montserrat Medium"/>
            </a:endParaRPr>
          </a:p>
          <a:p>
            <a:pPr indent="0" lvl="0" marL="0" rtl="0" algn="ctr">
              <a:spcBef>
                <a:spcPts val="0"/>
              </a:spcBef>
              <a:spcAft>
                <a:spcPts val="0"/>
              </a:spcAft>
              <a:buNone/>
            </a:pPr>
            <a:r>
              <a:rPr lang="en" sz="1200">
                <a:latin typeface="Montserrat Medium"/>
                <a:ea typeface="Montserrat Medium"/>
                <a:cs typeface="Montserrat Medium"/>
                <a:sym typeface="Montserrat Medium"/>
              </a:rPr>
              <a:t>(30,5% do mercado global)</a:t>
            </a:r>
            <a:endParaRPr sz="1200">
              <a:latin typeface="Montserrat Medium"/>
              <a:ea typeface="Montserrat Medium"/>
              <a:cs typeface="Montserrat Medium"/>
              <a:sym typeface="Montserrat Medium"/>
            </a:endParaRPr>
          </a:p>
        </p:txBody>
      </p:sp>
      <p:sp>
        <p:nvSpPr>
          <p:cNvPr id="648" name="Google Shape;648;p34"/>
          <p:cNvSpPr txBox="1"/>
          <p:nvPr/>
        </p:nvSpPr>
        <p:spPr>
          <a:xfrm>
            <a:off x="1668250" y="1336125"/>
            <a:ext cx="2540400" cy="717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Fusão Brahma-Antarctica</a:t>
            </a:r>
            <a:endParaRPr sz="1200">
              <a:latin typeface="Montserrat Medium"/>
              <a:ea typeface="Montserrat Medium"/>
              <a:cs typeface="Montserrat Medium"/>
              <a:sym typeface="Montserrat Medium"/>
            </a:endParaRPr>
          </a:p>
          <a:p>
            <a:pPr indent="0" lvl="0" marL="0" rtl="0" algn="ctr">
              <a:spcBef>
                <a:spcPts val="0"/>
              </a:spcBef>
              <a:spcAft>
                <a:spcPts val="0"/>
              </a:spcAft>
              <a:buNone/>
            </a:pPr>
            <a:r>
              <a:rPr lang="en" sz="1200">
                <a:latin typeface="Montserrat Medium"/>
                <a:ea typeface="Montserrat Medium"/>
                <a:cs typeface="Montserrat Medium"/>
                <a:sym typeface="Montserrat Medium"/>
              </a:rPr>
              <a:t>(70% do mercado nacional)</a:t>
            </a:r>
            <a:endParaRPr sz="1200">
              <a:latin typeface="Montserrat Medium"/>
              <a:ea typeface="Montserrat Medium"/>
              <a:cs typeface="Montserrat Medium"/>
              <a:sym typeface="Montserrat Medium"/>
            </a:endParaRPr>
          </a:p>
        </p:txBody>
      </p:sp>
      <p:sp>
        <p:nvSpPr>
          <p:cNvPr id="649" name="Google Shape;649;p34"/>
          <p:cNvSpPr txBox="1"/>
          <p:nvPr/>
        </p:nvSpPr>
        <p:spPr>
          <a:xfrm>
            <a:off x="5241525" y="1336125"/>
            <a:ext cx="1738200" cy="717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200">
                <a:latin typeface="Montserrat Medium"/>
                <a:ea typeface="Montserrat Medium"/>
                <a:cs typeface="Montserrat Medium"/>
                <a:sym typeface="Montserrat Medium"/>
              </a:rPr>
              <a:t>Compra da Anheuser-Busch</a:t>
            </a:r>
            <a:endParaRPr sz="1200">
              <a:solidFill>
                <a:srgbClr val="000000"/>
              </a:solidFill>
              <a:latin typeface="Montserrat Medium"/>
              <a:ea typeface="Montserrat Medium"/>
              <a:cs typeface="Montserrat Medium"/>
              <a:sym typeface="Montserrat Medium"/>
            </a:endParaRPr>
          </a:p>
        </p:txBody>
      </p:sp>
      <p:cxnSp>
        <p:nvCxnSpPr>
          <p:cNvPr id="650" name="Google Shape;650;p34"/>
          <p:cNvCxnSpPr>
            <a:stCxn id="651" idx="2"/>
            <a:endCxn id="645" idx="0"/>
          </p:cNvCxnSpPr>
          <p:nvPr/>
        </p:nvCxnSpPr>
        <p:spPr>
          <a:xfrm>
            <a:off x="1352350" y="27754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652" name="Google Shape;652;p34"/>
          <p:cNvCxnSpPr>
            <a:stCxn id="653" idx="0"/>
            <a:endCxn id="648" idx="2"/>
          </p:cNvCxnSpPr>
          <p:nvPr/>
        </p:nvCxnSpPr>
        <p:spPr>
          <a:xfrm rot="10800000">
            <a:off x="2938438" y="20536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654" name="Google Shape;654;p34"/>
          <p:cNvCxnSpPr>
            <a:stCxn id="655" idx="2"/>
            <a:endCxn id="646" idx="0"/>
          </p:cNvCxnSpPr>
          <p:nvPr/>
        </p:nvCxnSpPr>
        <p:spPr>
          <a:xfrm>
            <a:off x="4524525" y="27754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656" name="Google Shape;656;p34"/>
          <p:cNvCxnSpPr>
            <a:stCxn id="657" idx="0"/>
            <a:endCxn id="649" idx="2"/>
          </p:cNvCxnSpPr>
          <p:nvPr/>
        </p:nvCxnSpPr>
        <p:spPr>
          <a:xfrm rot="10800000">
            <a:off x="6110613" y="20536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658" name="Google Shape;658;p34"/>
          <p:cNvCxnSpPr>
            <a:stCxn id="659" idx="2"/>
            <a:endCxn id="647" idx="0"/>
          </p:cNvCxnSpPr>
          <p:nvPr/>
        </p:nvCxnSpPr>
        <p:spPr>
          <a:xfrm>
            <a:off x="7696700" y="2775438"/>
            <a:ext cx="0" cy="314400"/>
          </a:xfrm>
          <a:prstGeom prst="straightConnector1">
            <a:avLst/>
          </a:prstGeom>
          <a:noFill/>
          <a:ln cap="flat" cmpd="sng" w="19050">
            <a:solidFill>
              <a:srgbClr val="98878F"/>
            </a:solidFill>
            <a:prstDash val="solid"/>
            <a:round/>
            <a:headEnd len="med" w="med" type="none"/>
            <a:tailEnd len="med" w="med" type="none"/>
          </a:ln>
        </p:spPr>
      </p:cxnSp>
      <p:cxnSp>
        <p:nvCxnSpPr>
          <p:cNvPr id="660" name="Google Shape;660;p34"/>
          <p:cNvCxnSpPr>
            <a:stCxn id="651" idx="3"/>
            <a:endCxn id="653" idx="1"/>
          </p:cNvCxnSpPr>
          <p:nvPr/>
        </p:nvCxnSpPr>
        <p:spPr>
          <a:xfrm>
            <a:off x="1949800" y="2571738"/>
            <a:ext cx="391200" cy="0"/>
          </a:xfrm>
          <a:prstGeom prst="straightConnector1">
            <a:avLst/>
          </a:prstGeom>
          <a:noFill/>
          <a:ln cap="flat" cmpd="sng" w="19050">
            <a:solidFill>
              <a:srgbClr val="98878F"/>
            </a:solidFill>
            <a:prstDash val="solid"/>
            <a:round/>
            <a:headEnd len="med" w="med" type="none"/>
            <a:tailEnd len="med" w="med" type="none"/>
          </a:ln>
        </p:spPr>
      </p:cxnSp>
      <p:cxnSp>
        <p:nvCxnSpPr>
          <p:cNvPr id="661" name="Google Shape;661;p34"/>
          <p:cNvCxnSpPr>
            <a:stCxn id="653" idx="3"/>
            <a:endCxn id="655" idx="1"/>
          </p:cNvCxnSpPr>
          <p:nvPr/>
        </p:nvCxnSpPr>
        <p:spPr>
          <a:xfrm>
            <a:off x="3535888" y="2571738"/>
            <a:ext cx="391200" cy="0"/>
          </a:xfrm>
          <a:prstGeom prst="straightConnector1">
            <a:avLst/>
          </a:prstGeom>
          <a:noFill/>
          <a:ln cap="flat" cmpd="sng" w="19050">
            <a:solidFill>
              <a:srgbClr val="98878F"/>
            </a:solidFill>
            <a:prstDash val="solid"/>
            <a:round/>
            <a:headEnd len="med" w="med" type="none"/>
            <a:tailEnd len="med" w="med" type="none"/>
          </a:ln>
        </p:spPr>
      </p:cxnSp>
      <p:cxnSp>
        <p:nvCxnSpPr>
          <p:cNvPr id="662" name="Google Shape;662;p34"/>
          <p:cNvCxnSpPr>
            <a:stCxn id="655" idx="3"/>
            <a:endCxn id="657" idx="1"/>
          </p:cNvCxnSpPr>
          <p:nvPr/>
        </p:nvCxnSpPr>
        <p:spPr>
          <a:xfrm>
            <a:off x="5121975" y="2571738"/>
            <a:ext cx="391200" cy="0"/>
          </a:xfrm>
          <a:prstGeom prst="straightConnector1">
            <a:avLst/>
          </a:prstGeom>
          <a:noFill/>
          <a:ln cap="flat" cmpd="sng" w="19050">
            <a:solidFill>
              <a:srgbClr val="98878F"/>
            </a:solidFill>
            <a:prstDash val="solid"/>
            <a:round/>
            <a:headEnd len="med" w="med" type="none"/>
            <a:tailEnd len="med" w="med" type="none"/>
          </a:ln>
        </p:spPr>
      </p:cxnSp>
      <p:cxnSp>
        <p:nvCxnSpPr>
          <p:cNvPr id="663" name="Google Shape;663;p34"/>
          <p:cNvCxnSpPr>
            <a:stCxn id="657" idx="3"/>
            <a:endCxn id="659" idx="1"/>
          </p:cNvCxnSpPr>
          <p:nvPr/>
        </p:nvCxnSpPr>
        <p:spPr>
          <a:xfrm>
            <a:off x="6708063" y="2571738"/>
            <a:ext cx="391200" cy="0"/>
          </a:xfrm>
          <a:prstGeom prst="straightConnector1">
            <a:avLst/>
          </a:prstGeom>
          <a:noFill/>
          <a:ln cap="flat" cmpd="sng" w="19050">
            <a:solidFill>
              <a:srgbClr val="98878F"/>
            </a:solidFill>
            <a:prstDash val="solid"/>
            <a:round/>
            <a:headEnd len="med" w="med" type="none"/>
            <a:tailEnd len="med" w="med" type="none"/>
          </a:ln>
        </p:spPr>
      </p:cxnSp>
      <p:sp>
        <p:nvSpPr>
          <p:cNvPr id="651" name="Google Shape;651;p34"/>
          <p:cNvSpPr/>
          <p:nvPr/>
        </p:nvSpPr>
        <p:spPr>
          <a:xfrm>
            <a:off x="754900" y="2368038"/>
            <a:ext cx="1194900" cy="407400"/>
          </a:xfrm>
          <a:prstGeom prst="rect">
            <a:avLst/>
          </a:prstGeom>
          <a:gradFill>
            <a:gsLst>
              <a:gs pos="0">
                <a:srgbClr val="494E6B"/>
              </a:gs>
              <a:gs pos="100000">
                <a:srgbClr val="98878F"/>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1989</a:t>
            </a:r>
            <a:endParaRPr sz="1600">
              <a:solidFill>
                <a:srgbClr val="FFFFFF"/>
              </a:solidFill>
              <a:latin typeface="Montserrat SemiBold"/>
              <a:ea typeface="Montserrat SemiBold"/>
              <a:cs typeface="Montserrat SemiBold"/>
              <a:sym typeface="Montserrat SemiBold"/>
            </a:endParaRPr>
          </a:p>
        </p:txBody>
      </p:sp>
      <p:sp>
        <p:nvSpPr>
          <p:cNvPr id="653" name="Google Shape;653;p34"/>
          <p:cNvSpPr/>
          <p:nvPr/>
        </p:nvSpPr>
        <p:spPr>
          <a:xfrm>
            <a:off x="2340988" y="2368038"/>
            <a:ext cx="1194900" cy="407400"/>
          </a:xfrm>
          <a:prstGeom prst="rect">
            <a:avLst/>
          </a:prstGeom>
          <a:gradFill>
            <a:gsLst>
              <a:gs pos="0">
                <a:srgbClr val="98878F"/>
              </a:gs>
              <a:gs pos="100000">
                <a:srgbClr val="985E6D"/>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1999</a:t>
            </a:r>
            <a:endParaRPr sz="1600">
              <a:solidFill>
                <a:srgbClr val="FFFFFF"/>
              </a:solidFill>
              <a:latin typeface="Montserrat SemiBold"/>
              <a:ea typeface="Montserrat SemiBold"/>
              <a:cs typeface="Montserrat SemiBold"/>
              <a:sym typeface="Montserrat SemiBold"/>
            </a:endParaRPr>
          </a:p>
        </p:txBody>
      </p:sp>
      <p:sp>
        <p:nvSpPr>
          <p:cNvPr id="655" name="Google Shape;655;p34"/>
          <p:cNvSpPr/>
          <p:nvPr/>
        </p:nvSpPr>
        <p:spPr>
          <a:xfrm>
            <a:off x="3927075" y="2368038"/>
            <a:ext cx="1194900" cy="407400"/>
          </a:xfrm>
          <a:prstGeom prst="rect">
            <a:avLst/>
          </a:prstGeom>
          <a:gradFill>
            <a:gsLst>
              <a:gs pos="0">
                <a:srgbClr val="985E6D"/>
              </a:gs>
              <a:gs pos="100000">
                <a:srgbClr val="000000"/>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2004</a:t>
            </a:r>
            <a:endParaRPr sz="1600">
              <a:solidFill>
                <a:srgbClr val="FFFFFF"/>
              </a:solidFill>
              <a:latin typeface="Montserrat SemiBold"/>
              <a:ea typeface="Montserrat SemiBold"/>
              <a:cs typeface="Montserrat SemiBold"/>
              <a:sym typeface="Montserrat SemiBold"/>
            </a:endParaRPr>
          </a:p>
        </p:txBody>
      </p:sp>
      <p:sp>
        <p:nvSpPr>
          <p:cNvPr id="657" name="Google Shape;657;p34"/>
          <p:cNvSpPr/>
          <p:nvPr/>
        </p:nvSpPr>
        <p:spPr>
          <a:xfrm>
            <a:off x="5513163" y="2368038"/>
            <a:ext cx="1194900" cy="407400"/>
          </a:xfrm>
          <a:prstGeom prst="rect">
            <a:avLst/>
          </a:prstGeom>
          <a:gradFill>
            <a:gsLst>
              <a:gs pos="0">
                <a:srgbClr val="192231"/>
              </a:gs>
              <a:gs pos="100000">
                <a:srgbClr val="494E6B"/>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2008</a:t>
            </a:r>
            <a:endParaRPr sz="1600">
              <a:solidFill>
                <a:srgbClr val="FFFFFF"/>
              </a:solidFill>
              <a:latin typeface="Montserrat SemiBold"/>
              <a:ea typeface="Montserrat SemiBold"/>
              <a:cs typeface="Montserrat SemiBold"/>
              <a:sym typeface="Montserrat SemiBold"/>
            </a:endParaRPr>
          </a:p>
        </p:txBody>
      </p:sp>
      <p:sp>
        <p:nvSpPr>
          <p:cNvPr id="659" name="Google Shape;659;p34"/>
          <p:cNvSpPr/>
          <p:nvPr/>
        </p:nvSpPr>
        <p:spPr>
          <a:xfrm>
            <a:off x="7099250" y="2368038"/>
            <a:ext cx="1194900" cy="407400"/>
          </a:xfrm>
          <a:prstGeom prst="rect">
            <a:avLst/>
          </a:prstGeom>
          <a:gradFill>
            <a:gsLst>
              <a:gs pos="0">
                <a:srgbClr val="494E6B"/>
              </a:gs>
              <a:gs pos="100000">
                <a:srgbClr val="98878F"/>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FFFFFF"/>
                </a:solidFill>
                <a:latin typeface="Montserrat SemiBold"/>
                <a:ea typeface="Montserrat SemiBold"/>
                <a:cs typeface="Montserrat SemiBold"/>
                <a:sym typeface="Montserrat SemiBold"/>
              </a:rPr>
              <a:t>2016</a:t>
            </a:r>
            <a:endParaRPr sz="1600">
              <a:solidFill>
                <a:srgbClr val="FFFFFF"/>
              </a:solidFill>
              <a:latin typeface="Montserrat SemiBold"/>
              <a:ea typeface="Montserrat SemiBold"/>
              <a:cs typeface="Montserrat SemiBold"/>
              <a:sym typeface="Montserrat SemiBold"/>
            </a:endParaRPr>
          </a:p>
        </p:txBody>
      </p:sp>
      <p:sp>
        <p:nvSpPr>
          <p:cNvPr id="664" name="Google Shape;664;p34"/>
          <p:cNvSpPr txBox="1"/>
          <p:nvPr>
            <p:ph idx="4294967295" type="title"/>
          </p:nvPr>
        </p:nvSpPr>
        <p:spPr>
          <a:xfrm>
            <a:off x="2123851" y="368425"/>
            <a:ext cx="4896300" cy="111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solidFill>
                  <a:schemeClr val="accent2"/>
                </a:solidFill>
                <a:latin typeface="Poppins SemiBold"/>
                <a:ea typeface="Poppins SemiBold"/>
                <a:cs typeface="Poppins SemiBold"/>
                <a:sym typeface="Poppins SemiBold"/>
              </a:rPr>
              <a:t>Ambev &amp; ABinBev</a:t>
            </a:r>
            <a:endParaRPr sz="3600">
              <a:solidFill>
                <a:schemeClr val="accent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pic>
        <p:nvPicPr>
          <p:cNvPr descr="JBS USA on X: &quot;Look for these brands in your grocery aisle.  https://t.co/koc7v2ZEtH&quot; / X" id="669" name="Google Shape;669;p35"/>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Hydraulic Energy Plan Project Proposal by Slidesgo">
  <a:themeElements>
    <a:clrScheme name="Simple Light">
      <a:dk1>
        <a:srgbClr val="2F4972"/>
      </a:dk1>
      <a:lt1>
        <a:srgbClr val="F9F9F9"/>
      </a:lt1>
      <a:dk2>
        <a:srgbClr val="ECF1FF"/>
      </a:dk2>
      <a:lt2>
        <a:srgbClr val="7FC281"/>
      </a:lt2>
      <a:accent1>
        <a:srgbClr val="5AA0F2"/>
      </a:accent1>
      <a:accent2>
        <a:srgbClr val="0874D7"/>
      </a:accent2>
      <a:accent3>
        <a:srgbClr val="FFFFFF"/>
      </a:accent3>
      <a:accent4>
        <a:srgbClr val="FFFFFF"/>
      </a:accent4>
      <a:accent5>
        <a:srgbClr val="FFFFFF"/>
      </a:accent5>
      <a:accent6>
        <a:srgbClr val="FFFFFF"/>
      </a:accent6>
      <a:hlink>
        <a:srgbClr val="3161D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